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3004800" cy="9753600"/>
  <p:notesSz cx="6858000" cy="9144000"/>
  <p:embeddedFontLs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Lato Light" panose="020F0502020204030203" pitchFamily="34" charset="0"/>
      <p:regular r:id="rId19"/>
      <p:bold r:id="rId20"/>
      <p:italic r:id="rId21"/>
      <p:boldItalic r:id="rId22"/>
    </p:embeddedFont>
    <p:embeddedFont>
      <p:font typeface="Sakkal Majalla" panose="02000000000000000000" pitchFamily="2" charset="-78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lMALw0moJQC2Rs/MRxdXwpSlr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D1B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52" autoAdjust="0"/>
  </p:normalViewPr>
  <p:slideViewPr>
    <p:cSldViewPr snapToGrid="0">
      <p:cViewPr varScale="1">
        <p:scale>
          <a:sx n="50" d="100"/>
          <a:sy n="50" d="100"/>
        </p:scale>
        <p:origin x="178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Google Shape;15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Google Shape;273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>
            <a:spLocks noGrp="1"/>
          </p:cNvSpPr>
          <p:nvPr>
            <p:ph type="pic" idx="2"/>
          </p:nvPr>
        </p:nvSpPr>
        <p:spPr>
          <a:xfrm>
            <a:off x="1" y="1"/>
            <a:ext cx="13004800" cy="97536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15"/>
          <p:cNvSpPr txBox="1">
            <a:spLocks noGrp="1"/>
          </p:cNvSpPr>
          <p:nvPr>
            <p:ph type="sldNum" idx="12"/>
          </p:nvPr>
        </p:nvSpPr>
        <p:spPr>
          <a:xfrm>
            <a:off x="9001241" y="8882153"/>
            <a:ext cx="318868" cy="31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DZ"/>
              <a:t>‹#›</a:t>
            </a:fld>
            <a:endParaRPr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 txBox="1">
            <a:spLocks noGrp="1"/>
          </p:cNvSpPr>
          <p:nvPr>
            <p:ph type="title"/>
          </p:nvPr>
        </p:nvSpPr>
        <p:spPr>
          <a:xfrm>
            <a:off x="894081" y="519290"/>
            <a:ext cx="11216641" cy="1885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body" idx="1"/>
          </p:nvPr>
        </p:nvSpPr>
        <p:spPr>
          <a:xfrm>
            <a:off x="894081" y="2596444"/>
            <a:ext cx="5527041" cy="618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sldNum" idx="12"/>
          </p:nvPr>
        </p:nvSpPr>
        <p:spPr>
          <a:xfrm>
            <a:off x="11727733" y="9111024"/>
            <a:ext cx="382988" cy="37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D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5"/>
          <p:cNvSpPr txBox="1">
            <a:spLocks noGrp="1"/>
          </p:cNvSpPr>
          <p:nvPr>
            <p:ph type="title"/>
          </p:nvPr>
        </p:nvSpPr>
        <p:spPr>
          <a:xfrm>
            <a:off x="895773" y="519290"/>
            <a:ext cx="11216641" cy="1885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body" idx="1"/>
          </p:nvPr>
        </p:nvSpPr>
        <p:spPr>
          <a:xfrm>
            <a:off x="895775" y="2390991"/>
            <a:ext cx="5501640" cy="117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401"/>
              <a:buFont typeface="Helvetica Neue"/>
              <a:buNone/>
              <a:defRPr sz="3400" b="1"/>
            </a:lvl1pPr>
            <a:lvl2pPr marL="914400" lvl="1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401"/>
              <a:buFont typeface="Helvetica Neue"/>
              <a:buNone/>
              <a:defRPr sz="3400" b="1"/>
            </a:lvl2pPr>
            <a:lvl3pPr marL="1371600" lvl="2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401"/>
              <a:buFont typeface="Helvetica Neue"/>
              <a:buNone/>
              <a:defRPr sz="3400" b="1"/>
            </a:lvl3pPr>
            <a:lvl4pPr marL="1828800" lvl="3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401"/>
              <a:buFont typeface="Helvetica Neue"/>
              <a:buNone/>
              <a:defRPr sz="3400" b="1"/>
            </a:lvl4pPr>
            <a:lvl5pPr marL="2286000" lvl="4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401"/>
              <a:buFont typeface="Helvetica Neue"/>
              <a:buNone/>
              <a:defRPr sz="3400" b="1"/>
            </a:lvl5pPr>
            <a:lvl6pPr marL="2743200" lvl="5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body" idx="2"/>
          </p:nvPr>
        </p:nvSpPr>
        <p:spPr>
          <a:xfrm>
            <a:off x="6583681" y="2390991"/>
            <a:ext cx="5528735" cy="117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  <a:defRPr sz="3400" b="1"/>
            </a:lvl1pPr>
            <a:lvl2pPr marL="914400" lvl="1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sldNum" idx="12"/>
          </p:nvPr>
        </p:nvSpPr>
        <p:spPr>
          <a:xfrm>
            <a:off x="11727733" y="9111024"/>
            <a:ext cx="382988" cy="37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D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>
            <a:off x="894081" y="519290"/>
            <a:ext cx="11216641" cy="1885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sldNum" idx="12"/>
          </p:nvPr>
        </p:nvSpPr>
        <p:spPr>
          <a:xfrm>
            <a:off x="11727733" y="9111024"/>
            <a:ext cx="382988" cy="37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D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7"/>
          <p:cNvSpPr txBox="1">
            <a:spLocks noGrp="1"/>
          </p:cNvSpPr>
          <p:nvPr>
            <p:ph type="sldNum" idx="12"/>
          </p:nvPr>
        </p:nvSpPr>
        <p:spPr>
          <a:xfrm>
            <a:off x="11727733" y="9111024"/>
            <a:ext cx="382988" cy="37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D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8"/>
          <p:cNvSpPr txBox="1">
            <a:spLocks noGrp="1"/>
          </p:cNvSpPr>
          <p:nvPr>
            <p:ph type="title"/>
          </p:nvPr>
        </p:nvSpPr>
        <p:spPr>
          <a:xfrm>
            <a:off x="895773" y="650239"/>
            <a:ext cx="4194388" cy="22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body" idx="1"/>
          </p:nvPr>
        </p:nvSpPr>
        <p:spPr>
          <a:xfrm>
            <a:off x="5528733" y="1404339"/>
            <a:ext cx="6583682" cy="693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normAutofit/>
          </a:bodyPr>
          <a:lstStyle>
            <a:lvl1pPr marL="457200" lvl="0" indent="-5080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 sz="4400"/>
            </a:lvl1pPr>
            <a:lvl2pPr marL="914400" lvl="1" indent="-5080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 sz="4400"/>
            </a:lvl2pPr>
            <a:lvl3pPr marL="1371600" lvl="2" indent="-5080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 sz="4400"/>
            </a:lvl3pPr>
            <a:lvl4pPr marL="1828800" lvl="3" indent="-5080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 sz="4400"/>
            </a:lvl4pPr>
            <a:lvl5pPr marL="2286000" lvl="4" indent="-5080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 sz="4400"/>
            </a:lvl5pPr>
            <a:lvl6pPr marL="2743200" lvl="5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body" idx="2"/>
          </p:nvPr>
        </p:nvSpPr>
        <p:spPr>
          <a:xfrm>
            <a:off x="895773" y="2926080"/>
            <a:ext cx="4194388" cy="5420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/>
            </a:lvl1pPr>
            <a:lvl2pPr marL="914400" lvl="1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8"/>
          <p:cNvSpPr txBox="1">
            <a:spLocks noGrp="1"/>
          </p:cNvSpPr>
          <p:nvPr>
            <p:ph type="sldNum" idx="12"/>
          </p:nvPr>
        </p:nvSpPr>
        <p:spPr>
          <a:xfrm>
            <a:off x="11727733" y="9111024"/>
            <a:ext cx="382988" cy="37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D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>
            <a:spLocks noGrp="1"/>
          </p:cNvSpPr>
          <p:nvPr>
            <p:ph type="title"/>
          </p:nvPr>
        </p:nvSpPr>
        <p:spPr>
          <a:xfrm>
            <a:off x="895773" y="650239"/>
            <a:ext cx="4194388" cy="22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9"/>
          <p:cNvSpPr>
            <a:spLocks noGrp="1"/>
          </p:cNvSpPr>
          <p:nvPr>
            <p:ph type="pic" idx="2"/>
          </p:nvPr>
        </p:nvSpPr>
        <p:spPr>
          <a:xfrm>
            <a:off x="5528733" y="1404339"/>
            <a:ext cx="6583682" cy="6931378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9"/>
          <p:cNvSpPr txBox="1">
            <a:spLocks noGrp="1"/>
          </p:cNvSpPr>
          <p:nvPr>
            <p:ph type="body" idx="1"/>
          </p:nvPr>
        </p:nvSpPr>
        <p:spPr>
          <a:xfrm>
            <a:off x="895773" y="2926083"/>
            <a:ext cx="4194388" cy="5420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/>
            </a:lvl1pPr>
            <a:lvl2pPr marL="914400" lvl="1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/>
            </a:lvl2pPr>
            <a:lvl3pPr marL="1371600" lvl="2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/>
            </a:lvl3pPr>
            <a:lvl4pPr marL="1828800" lvl="3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/>
            </a:lvl4pPr>
            <a:lvl5pPr marL="2286000" lvl="4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11727733" y="9111024"/>
            <a:ext cx="382988" cy="37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D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 2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0"/>
          <p:cNvSpPr txBox="1">
            <a:spLocks noGrp="1"/>
          </p:cNvSpPr>
          <p:nvPr>
            <p:ph type="sldNum" idx="12"/>
          </p:nvPr>
        </p:nvSpPr>
        <p:spPr>
          <a:xfrm>
            <a:off x="9001241" y="8882153"/>
            <a:ext cx="318868" cy="31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DZ"/>
              <a:t>‹#›</a:t>
            </a:fld>
            <a:endParaRPr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1"/>
          <p:cNvSpPr txBox="1">
            <a:spLocks noGrp="1"/>
          </p:cNvSpPr>
          <p:nvPr>
            <p:ph type="body" idx="1"/>
          </p:nvPr>
        </p:nvSpPr>
        <p:spPr>
          <a:xfrm>
            <a:off x="1828803" y="3169925"/>
            <a:ext cx="3850641" cy="1964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Helvetica Neue"/>
              <a:buNone/>
              <a:defRPr sz="4200" b="1">
                <a:solidFill>
                  <a:schemeClr val="accent1"/>
                </a:solidFill>
              </a:defRPr>
            </a:lvl1pPr>
            <a:lvl2pPr marL="914400" lvl="1" indent="-4953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Helvetica Neue"/>
              <a:buChar char="•"/>
              <a:defRPr sz="4200" b="1">
                <a:solidFill>
                  <a:schemeClr val="accent1"/>
                </a:solidFill>
              </a:defRPr>
            </a:lvl2pPr>
            <a:lvl3pPr marL="1371600" lvl="2" indent="-4953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Helvetica Neue"/>
              <a:buChar char="•"/>
              <a:defRPr sz="4200" b="1">
                <a:solidFill>
                  <a:schemeClr val="accent1"/>
                </a:solidFill>
              </a:defRPr>
            </a:lvl3pPr>
            <a:lvl4pPr marL="1828800" lvl="3" indent="-4953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Helvetica Neue"/>
              <a:buChar char="•"/>
              <a:defRPr sz="4200" b="1">
                <a:solidFill>
                  <a:schemeClr val="accent1"/>
                </a:solidFill>
              </a:defRPr>
            </a:lvl4pPr>
            <a:lvl5pPr marL="2286000" lvl="4" indent="-4953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Helvetica Neue"/>
              <a:buChar char="•"/>
              <a:defRPr sz="4200" b="1">
                <a:solidFill>
                  <a:schemeClr val="accen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sldNum" idx="12"/>
          </p:nvPr>
        </p:nvSpPr>
        <p:spPr>
          <a:xfrm>
            <a:off x="9001241" y="8882153"/>
            <a:ext cx="318868" cy="31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DZ"/>
              <a:t>‹#›</a:t>
            </a:fld>
            <a:endParaRPr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 3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2"/>
          <p:cNvSpPr txBox="1">
            <a:spLocks noGrp="1"/>
          </p:cNvSpPr>
          <p:nvPr>
            <p:ph type="title"/>
          </p:nvPr>
        </p:nvSpPr>
        <p:spPr>
          <a:xfrm>
            <a:off x="975359" y="1596253"/>
            <a:ext cx="11054082" cy="339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1"/>
              <a:buFont typeface="Helvetica Neue"/>
              <a:buNone/>
              <a:defRPr sz="840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2"/>
          <p:cNvSpPr txBox="1">
            <a:spLocks noGrp="1"/>
          </p:cNvSpPr>
          <p:nvPr>
            <p:ph type="body" idx="1"/>
          </p:nvPr>
        </p:nvSpPr>
        <p:spPr>
          <a:xfrm>
            <a:off x="1625601" y="5122898"/>
            <a:ext cx="9753601" cy="235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401"/>
              <a:buFont typeface="Helvetica Neue"/>
              <a:buNone/>
              <a:defRPr sz="3400"/>
            </a:lvl1pPr>
            <a:lvl2pPr marL="914400" lvl="1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401"/>
              <a:buFont typeface="Helvetica Neue"/>
              <a:buNone/>
              <a:defRPr sz="3400"/>
            </a:lvl2pPr>
            <a:lvl3pPr marL="1371600" lvl="2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401"/>
              <a:buFont typeface="Helvetica Neue"/>
              <a:buNone/>
              <a:defRPr sz="3400"/>
            </a:lvl3pPr>
            <a:lvl4pPr marL="1828800" lvl="3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401"/>
              <a:buFont typeface="Helvetica Neue"/>
              <a:buNone/>
              <a:defRPr sz="3400"/>
            </a:lvl4pPr>
            <a:lvl5pPr marL="2286000" lvl="4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401"/>
              <a:buFont typeface="Helvetica Neue"/>
              <a:buNone/>
              <a:defRPr sz="3400"/>
            </a:lvl5pPr>
            <a:lvl6pPr marL="2743200" lvl="5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2"/>
          <p:cNvSpPr txBox="1">
            <a:spLocks noGrp="1"/>
          </p:cNvSpPr>
          <p:nvPr>
            <p:ph type="sldNum" idx="12"/>
          </p:nvPr>
        </p:nvSpPr>
        <p:spPr>
          <a:xfrm>
            <a:off x="11727733" y="9111024"/>
            <a:ext cx="382988" cy="37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D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 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3"/>
          <p:cNvSpPr txBox="1">
            <a:spLocks noGrp="1"/>
          </p:cNvSpPr>
          <p:nvPr>
            <p:ph type="title"/>
          </p:nvPr>
        </p:nvSpPr>
        <p:spPr>
          <a:xfrm>
            <a:off x="894081" y="519290"/>
            <a:ext cx="11216641" cy="1885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3"/>
          <p:cNvSpPr txBox="1">
            <a:spLocks noGrp="1"/>
          </p:cNvSpPr>
          <p:nvPr>
            <p:ph type="body" idx="1"/>
          </p:nvPr>
        </p:nvSpPr>
        <p:spPr>
          <a:xfrm>
            <a:off x="894081" y="2596444"/>
            <a:ext cx="11216641" cy="618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3"/>
          <p:cNvSpPr txBox="1">
            <a:spLocks noGrp="1"/>
          </p:cNvSpPr>
          <p:nvPr>
            <p:ph type="sldNum" idx="12"/>
          </p:nvPr>
        </p:nvSpPr>
        <p:spPr>
          <a:xfrm>
            <a:off x="11727733" y="9111024"/>
            <a:ext cx="382988" cy="37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D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FFFFF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>
            <a:spLocks noGrp="1"/>
          </p:cNvSpPr>
          <p:nvPr>
            <p:ph type="pic" idx="2"/>
          </p:nvPr>
        </p:nvSpPr>
        <p:spPr>
          <a:xfrm>
            <a:off x="6024506" y="5"/>
            <a:ext cx="6980297" cy="6259219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582506" y="2506134"/>
            <a:ext cx="4768428" cy="110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Helvetica Neue"/>
              <a:buNone/>
              <a:defRPr sz="4200" b="1">
                <a:solidFill>
                  <a:schemeClr val="accent1"/>
                </a:solidFill>
              </a:defRPr>
            </a:lvl1pPr>
            <a:lvl2pPr marL="914400" lvl="1" indent="-4953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Helvetica Neue"/>
              <a:buChar char="•"/>
              <a:defRPr sz="4200" b="1">
                <a:solidFill>
                  <a:schemeClr val="accent1"/>
                </a:solidFill>
              </a:defRPr>
            </a:lvl2pPr>
            <a:lvl3pPr marL="1371600" lvl="2" indent="-4953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Helvetica Neue"/>
              <a:buChar char="•"/>
              <a:defRPr sz="4200" b="1">
                <a:solidFill>
                  <a:schemeClr val="accent1"/>
                </a:solidFill>
              </a:defRPr>
            </a:lvl3pPr>
            <a:lvl4pPr marL="1828800" lvl="3" indent="-4953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Helvetica Neue"/>
              <a:buChar char="•"/>
              <a:defRPr sz="4200" b="1">
                <a:solidFill>
                  <a:schemeClr val="accent1"/>
                </a:solidFill>
              </a:defRPr>
            </a:lvl4pPr>
            <a:lvl5pPr marL="2286000" lvl="4" indent="-4953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Helvetica Neue"/>
              <a:buChar char="•"/>
              <a:defRPr sz="4200" b="1">
                <a:solidFill>
                  <a:schemeClr val="accen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9001241" y="8882153"/>
            <a:ext cx="318868" cy="31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DZ"/>
              <a:t>‹#›</a:t>
            </a:fld>
            <a:endParaRPr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4"/>
          <p:cNvSpPr txBox="1">
            <a:spLocks noGrp="1"/>
          </p:cNvSpPr>
          <p:nvPr>
            <p:ph type="title"/>
          </p:nvPr>
        </p:nvSpPr>
        <p:spPr>
          <a:xfrm>
            <a:off x="887308" y="2431632"/>
            <a:ext cx="11216641" cy="40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1"/>
              <a:buFont typeface="Helvetica Neue"/>
              <a:buNone/>
              <a:defRPr sz="840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4"/>
          <p:cNvSpPr txBox="1">
            <a:spLocks noGrp="1"/>
          </p:cNvSpPr>
          <p:nvPr>
            <p:ph type="body" idx="1"/>
          </p:nvPr>
        </p:nvSpPr>
        <p:spPr>
          <a:xfrm>
            <a:off x="887308" y="6527238"/>
            <a:ext cx="11216641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401"/>
              <a:buFont typeface="Helvetica Neue"/>
              <a:buNone/>
              <a:defRPr sz="3400"/>
            </a:lvl1pPr>
            <a:lvl2pPr marL="914400" lvl="1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401"/>
              <a:buFont typeface="Helvetica Neue"/>
              <a:buNone/>
              <a:defRPr sz="3400"/>
            </a:lvl2pPr>
            <a:lvl3pPr marL="1371600" lvl="2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401"/>
              <a:buFont typeface="Helvetica Neue"/>
              <a:buNone/>
              <a:defRPr sz="3400"/>
            </a:lvl3pPr>
            <a:lvl4pPr marL="1828800" lvl="3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401"/>
              <a:buFont typeface="Helvetica Neue"/>
              <a:buNone/>
              <a:defRPr sz="3400"/>
            </a:lvl4pPr>
            <a:lvl5pPr marL="2286000" lvl="4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401"/>
              <a:buFont typeface="Helvetica Neue"/>
              <a:buNone/>
              <a:defRPr sz="3400"/>
            </a:lvl5pPr>
            <a:lvl6pPr marL="2743200" lvl="5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4"/>
          <p:cNvSpPr txBox="1">
            <a:spLocks noGrp="1"/>
          </p:cNvSpPr>
          <p:nvPr>
            <p:ph type="sldNum" idx="12"/>
          </p:nvPr>
        </p:nvSpPr>
        <p:spPr>
          <a:xfrm>
            <a:off x="11727733" y="9111024"/>
            <a:ext cx="382988" cy="37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D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 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5"/>
          <p:cNvSpPr txBox="1">
            <a:spLocks noGrp="1"/>
          </p:cNvSpPr>
          <p:nvPr>
            <p:ph type="title"/>
          </p:nvPr>
        </p:nvSpPr>
        <p:spPr>
          <a:xfrm>
            <a:off x="894081" y="519290"/>
            <a:ext cx="11216641" cy="1885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5"/>
          <p:cNvSpPr txBox="1">
            <a:spLocks noGrp="1"/>
          </p:cNvSpPr>
          <p:nvPr>
            <p:ph type="body" idx="1"/>
          </p:nvPr>
        </p:nvSpPr>
        <p:spPr>
          <a:xfrm>
            <a:off x="894081" y="2596444"/>
            <a:ext cx="5527041" cy="618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35"/>
          <p:cNvSpPr txBox="1">
            <a:spLocks noGrp="1"/>
          </p:cNvSpPr>
          <p:nvPr>
            <p:ph type="sldNum" idx="12"/>
          </p:nvPr>
        </p:nvSpPr>
        <p:spPr>
          <a:xfrm>
            <a:off x="11727733" y="9111024"/>
            <a:ext cx="382988" cy="37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D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Comparison 2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6"/>
          <p:cNvSpPr txBox="1">
            <a:spLocks noGrp="1"/>
          </p:cNvSpPr>
          <p:nvPr>
            <p:ph type="title"/>
          </p:nvPr>
        </p:nvSpPr>
        <p:spPr>
          <a:xfrm>
            <a:off x="895773" y="519290"/>
            <a:ext cx="11216641" cy="1885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6"/>
          <p:cNvSpPr txBox="1">
            <a:spLocks noGrp="1"/>
          </p:cNvSpPr>
          <p:nvPr>
            <p:ph type="body" idx="1"/>
          </p:nvPr>
        </p:nvSpPr>
        <p:spPr>
          <a:xfrm>
            <a:off x="895775" y="2390991"/>
            <a:ext cx="5501640" cy="117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401"/>
              <a:buFont typeface="Helvetica Neue"/>
              <a:buNone/>
              <a:defRPr sz="3400" b="1"/>
            </a:lvl1pPr>
            <a:lvl2pPr marL="914400" lvl="1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401"/>
              <a:buFont typeface="Helvetica Neue"/>
              <a:buNone/>
              <a:defRPr sz="3400" b="1"/>
            </a:lvl2pPr>
            <a:lvl3pPr marL="1371600" lvl="2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401"/>
              <a:buFont typeface="Helvetica Neue"/>
              <a:buNone/>
              <a:defRPr sz="3400" b="1"/>
            </a:lvl3pPr>
            <a:lvl4pPr marL="1828800" lvl="3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401"/>
              <a:buFont typeface="Helvetica Neue"/>
              <a:buNone/>
              <a:defRPr sz="3400" b="1"/>
            </a:lvl4pPr>
            <a:lvl5pPr marL="2286000" lvl="4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401"/>
              <a:buFont typeface="Helvetica Neue"/>
              <a:buNone/>
              <a:defRPr sz="3400" b="1"/>
            </a:lvl5pPr>
            <a:lvl6pPr marL="2743200" lvl="5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6"/>
          <p:cNvSpPr txBox="1">
            <a:spLocks noGrp="1"/>
          </p:cNvSpPr>
          <p:nvPr>
            <p:ph type="body" idx="2"/>
          </p:nvPr>
        </p:nvSpPr>
        <p:spPr>
          <a:xfrm>
            <a:off x="6583681" y="2390991"/>
            <a:ext cx="5528735" cy="117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Helvetica Neue"/>
              <a:buNone/>
              <a:defRPr sz="3400" b="1"/>
            </a:lvl1pPr>
            <a:lvl2pPr marL="914400" lvl="1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36"/>
          <p:cNvSpPr txBox="1">
            <a:spLocks noGrp="1"/>
          </p:cNvSpPr>
          <p:nvPr>
            <p:ph type="sldNum" idx="12"/>
          </p:nvPr>
        </p:nvSpPr>
        <p:spPr>
          <a:xfrm>
            <a:off x="11727733" y="9111024"/>
            <a:ext cx="382988" cy="37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D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 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7"/>
          <p:cNvSpPr txBox="1">
            <a:spLocks noGrp="1"/>
          </p:cNvSpPr>
          <p:nvPr>
            <p:ph type="title"/>
          </p:nvPr>
        </p:nvSpPr>
        <p:spPr>
          <a:xfrm>
            <a:off x="894081" y="519290"/>
            <a:ext cx="11216641" cy="1885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7"/>
          <p:cNvSpPr txBox="1">
            <a:spLocks noGrp="1"/>
          </p:cNvSpPr>
          <p:nvPr>
            <p:ph type="sldNum" idx="12"/>
          </p:nvPr>
        </p:nvSpPr>
        <p:spPr>
          <a:xfrm>
            <a:off x="11727733" y="9111024"/>
            <a:ext cx="382988" cy="37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D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 2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8"/>
          <p:cNvSpPr txBox="1">
            <a:spLocks noGrp="1"/>
          </p:cNvSpPr>
          <p:nvPr>
            <p:ph type="sldNum" idx="12"/>
          </p:nvPr>
        </p:nvSpPr>
        <p:spPr>
          <a:xfrm>
            <a:off x="11727733" y="9111024"/>
            <a:ext cx="382988" cy="37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D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 2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9"/>
          <p:cNvSpPr txBox="1">
            <a:spLocks noGrp="1"/>
          </p:cNvSpPr>
          <p:nvPr>
            <p:ph type="title"/>
          </p:nvPr>
        </p:nvSpPr>
        <p:spPr>
          <a:xfrm>
            <a:off x="895773" y="650239"/>
            <a:ext cx="4194388" cy="22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9"/>
          <p:cNvSpPr txBox="1">
            <a:spLocks noGrp="1"/>
          </p:cNvSpPr>
          <p:nvPr>
            <p:ph type="body" idx="1"/>
          </p:nvPr>
        </p:nvSpPr>
        <p:spPr>
          <a:xfrm>
            <a:off x="5528733" y="1404339"/>
            <a:ext cx="6583682" cy="693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normAutofit/>
          </a:bodyPr>
          <a:lstStyle>
            <a:lvl1pPr marL="457200" lvl="0" indent="-5080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 sz="4400"/>
            </a:lvl1pPr>
            <a:lvl2pPr marL="914400" lvl="1" indent="-5080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 sz="4400"/>
            </a:lvl2pPr>
            <a:lvl3pPr marL="1371600" lvl="2" indent="-5080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 sz="4400"/>
            </a:lvl3pPr>
            <a:lvl4pPr marL="1828800" lvl="3" indent="-5080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 sz="4400"/>
            </a:lvl4pPr>
            <a:lvl5pPr marL="2286000" lvl="4" indent="-5080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4400"/>
              <a:buChar char="•"/>
              <a:defRPr sz="4400"/>
            </a:lvl5pPr>
            <a:lvl6pPr marL="2743200" lvl="5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39"/>
          <p:cNvSpPr txBox="1">
            <a:spLocks noGrp="1"/>
          </p:cNvSpPr>
          <p:nvPr>
            <p:ph type="body" idx="2"/>
          </p:nvPr>
        </p:nvSpPr>
        <p:spPr>
          <a:xfrm>
            <a:off x="895773" y="2926080"/>
            <a:ext cx="4194388" cy="5420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/>
            </a:lvl1pPr>
            <a:lvl2pPr marL="914400" lvl="1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9"/>
          <p:cNvSpPr txBox="1">
            <a:spLocks noGrp="1"/>
          </p:cNvSpPr>
          <p:nvPr>
            <p:ph type="sldNum" idx="12"/>
          </p:nvPr>
        </p:nvSpPr>
        <p:spPr>
          <a:xfrm>
            <a:off x="11727733" y="9111024"/>
            <a:ext cx="382988" cy="37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D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 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0"/>
          <p:cNvSpPr txBox="1">
            <a:spLocks noGrp="1"/>
          </p:cNvSpPr>
          <p:nvPr>
            <p:ph type="title"/>
          </p:nvPr>
        </p:nvSpPr>
        <p:spPr>
          <a:xfrm>
            <a:off x="895773" y="650239"/>
            <a:ext cx="4194388" cy="22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sz="4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0"/>
          <p:cNvSpPr>
            <a:spLocks noGrp="1"/>
          </p:cNvSpPr>
          <p:nvPr>
            <p:ph type="pic" idx="2"/>
          </p:nvPr>
        </p:nvSpPr>
        <p:spPr>
          <a:xfrm>
            <a:off x="5528733" y="1404339"/>
            <a:ext cx="6583682" cy="6931378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40"/>
          <p:cNvSpPr txBox="1">
            <a:spLocks noGrp="1"/>
          </p:cNvSpPr>
          <p:nvPr>
            <p:ph type="body" idx="1"/>
          </p:nvPr>
        </p:nvSpPr>
        <p:spPr>
          <a:xfrm>
            <a:off x="895773" y="2926083"/>
            <a:ext cx="4194388" cy="5420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/>
            </a:lvl1pPr>
            <a:lvl2pPr marL="914400" lvl="1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/>
            </a:lvl2pPr>
            <a:lvl3pPr marL="1371600" lvl="2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/>
            </a:lvl3pPr>
            <a:lvl4pPr marL="1828800" lvl="3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/>
            </a:lvl4pPr>
            <a:lvl5pPr marL="2286000" lvl="4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2200"/>
            </a:lvl5pPr>
            <a:lvl6pPr marL="2743200" lvl="5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40"/>
          <p:cNvSpPr txBox="1">
            <a:spLocks noGrp="1"/>
          </p:cNvSpPr>
          <p:nvPr>
            <p:ph type="sldNum" idx="12"/>
          </p:nvPr>
        </p:nvSpPr>
        <p:spPr>
          <a:xfrm>
            <a:off x="11727733" y="9111024"/>
            <a:ext cx="382988" cy="37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D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>
            <a:spLocks noGrp="1"/>
          </p:cNvSpPr>
          <p:nvPr>
            <p:ph type="pic" idx="2"/>
          </p:nvPr>
        </p:nvSpPr>
        <p:spPr>
          <a:xfrm>
            <a:off x="6285655" y="2926079"/>
            <a:ext cx="4971627" cy="3901442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2465494" y="2637088"/>
            <a:ext cx="3928534" cy="3106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6800"/>
              <a:buFont typeface="Helvetica Neue"/>
              <a:buNone/>
              <a:defRPr sz="6800" b="1">
                <a:solidFill>
                  <a:schemeClr val="accent1"/>
                </a:solidFill>
              </a:defRPr>
            </a:lvl1pPr>
            <a:lvl2pPr marL="914400" lvl="1" indent="-660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6800"/>
              <a:buFont typeface="Helvetica Neue"/>
              <a:buChar char="•"/>
              <a:defRPr sz="6800" b="1">
                <a:solidFill>
                  <a:schemeClr val="accent1"/>
                </a:solidFill>
              </a:defRPr>
            </a:lvl2pPr>
            <a:lvl3pPr marL="1371600" lvl="2" indent="-660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6800"/>
              <a:buFont typeface="Helvetica Neue"/>
              <a:buChar char="•"/>
              <a:defRPr sz="6800" b="1">
                <a:solidFill>
                  <a:schemeClr val="accent1"/>
                </a:solidFill>
              </a:defRPr>
            </a:lvl3pPr>
            <a:lvl4pPr marL="1828800" lvl="3" indent="-660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6800"/>
              <a:buFont typeface="Helvetica Neue"/>
              <a:buChar char="•"/>
              <a:defRPr sz="6800" b="1">
                <a:solidFill>
                  <a:schemeClr val="accent1"/>
                </a:solidFill>
              </a:defRPr>
            </a:lvl4pPr>
            <a:lvl5pPr marL="2286000" lvl="4" indent="-660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6800"/>
              <a:buFont typeface="Helvetica Neue"/>
              <a:buChar char="•"/>
              <a:defRPr sz="6800" b="1">
                <a:solidFill>
                  <a:schemeClr val="accen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3" name="Google Shape;33;p17"/>
          <p:cNvGrpSpPr/>
          <p:nvPr/>
        </p:nvGrpSpPr>
        <p:grpSpPr>
          <a:xfrm>
            <a:off x="620258" y="653118"/>
            <a:ext cx="1265823" cy="227179"/>
            <a:chOff x="0" y="-2"/>
            <a:chExt cx="1265822" cy="227178"/>
          </a:xfrm>
        </p:grpSpPr>
        <p:grpSp>
          <p:nvGrpSpPr>
            <p:cNvPr id="34" name="Google Shape;34;p17"/>
            <p:cNvGrpSpPr/>
            <p:nvPr/>
          </p:nvGrpSpPr>
          <p:grpSpPr>
            <a:xfrm>
              <a:off x="542306" y="74694"/>
              <a:ext cx="723516" cy="89076"/>
              <a:chOff x="-1" y="0"/>
              <a:chExt cx="723515" cy="89074"/>
            </a:xfrm>
          </p:grpSpPr>
          <p:sp>
            <p:nvSpPr>
              <p:cNvPr id="35" name="Google Shape;35;p17"/>
              <p:cNvSpPr/>
              <p:nvPr/>
            </p:nvSpPr>
            <p:spPr>
              <a:xfrm>
                <a:off x="-1" y="0"/>
                <a:ext cx="69069" cy="8907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587" extrusionOk="0">
                    <a:moveTo>
                      <a:pt x="4622" y="20913"/>
                    </a:moveTo>
                    <a:cubicBezTo>
                      <a:pt x="2676" y="20455"/>
                      <a:pt x="1129" y="19849"/>
                      <a:pt x="0" y="19082"/>
                    </a:cubicBezTo>
                    <a:lnTo>
                      <a:pt x="1738" y="16052"/>
                    </a:lnTo>
                    <a:cubicBezTo>
                      <a:pt x="2850" y="16725"/>
                      <a:pt x="4205" y="17291"/>
                      <a:pt x="5821" y="17708"/>
                    </a:cubicBezTo>
                    <a:cubicBezTo>
                      <a:pt x="7437" y="18139"/>
                      <a:pt x="9054" y="18355"/>
                      <a:pt x="10670" y="18355"/>
                    </a:cubicBezTo>
                    <a:cubicBezTo>
                      <a:pt x="12686" y="18355"/>
                      <a:pt x="14180" y="18099"/>
                      <a:pt x="15170" y="17601"/>
                    </a:cubicBezTo>
                    <a:cubicBezTo>
                      <a:pt x="16161" y="17102"/>
                      <a:pt x="16665" y="16442"/>
                      <a:pt x="16665" y="15621"/>
                    </a:cubicBezTo>
                    <a:cubicBezTo>
                      <a:pt x="16665" y="15015"/>
                      <a:pt x="16387" y="14530"/>
                      <a:pt x="15831" y="14140"/>
                    </a:cubicBezTo>
                    <a:cubicBezTo>
                      <a:pt x="15275" y="13749"/>
                      <a:pt x="14580" y="13439"/>
                      <a:pt x="13728" y="13224"/>
                    </a:cubicBezTo>
                    <a:cubicBezTo>
                      <a:pt x="12877" y="13008"/>
                      <a:pt x="11712" y="12753"/>
                      <a:pt x="10253" y="12470"/>
                    </a:cubicBezTo>
                    <a:cubicBezTo>
                      <a:pt x="8185" y="12093"/>
                      <a:pt x="6517" y="11716"/>
                      <a:pt x="5248" y="11325"/>
                    </a:cubicBezTo>
                    <a:cubicBezTo>
                      <a:pt x="3979" y="10948"/>
                      <a:pt x="2885" y="10356"/>
                      <a:pt x="1964" y="9548"/>
                    </a:cubicBezTo>
                    <a:cubicBezTo>
                      <a:pt x="1043" y="8740"/>
                      <a:pt x="591" y="7649"/>
                      <a:pt x="591" y="6262"/>
                    </a:cubicBezTo>
                    <a:cubicBezTo>
                      <a:pt x="591" y="5104"/>
                      <a:pt x="990" y="4053"/>
                      <a:pt x="1807" y="3097"/>
                    </a:cubicBezTo>
                    <a:cubicBezTo>
                      <a:pt x="2624" y="2141"/>
                      <a:pt x="3840" y="1400"/>
                      <a:pt x="5474" y="835"/>
                    </a:cubicBezTo>
                    <a:cubicBezTo>
                      <a:pt x="7107" y="269"/>
                      <a:pt x="9106" y="0"/>
                      <a:pt x="11486" y="0"/>
                    </a:cubicBezTo>
                    <a:cubicBezTo>
                      <a:pt x="13137" y="0"/>
                      <a:pt x="14753" y="162"/>
                      <a:pt x="16352" y="485"/>
                    </a:cubicBezTo>
                    <a:cubicBezTo>
                      <a:pt x="17951" y="808"/>
                      <a:pt x="19324" y="1266"/>
                      <a:pt x="20488" y="1858"/>
                    </a:cubicBezTo>
                    <a:lnTo>
                      <a:pt x="18906" y="4888"/>
                    </a:lnTo>
                    <a:cubicBezTo>
                      <a:pt x="17725" y="4350"/>
                      <a:pt x="16491" y="3946"/>
                      <a:pt x="15188" y="3663"/>
                    </a:cubicBezTo>
                    <a:cubicBezTo>
                      <a:pt x="13902" y="3380"/>
                      <a:pt x="12651" y="3245"/>
                      <a:pt x="11434" y="3245"/>
                    </a:cubicBezTo>
                    <a:cubicBezTo>
                      <a:pt x="9453" y="3245"/>
                      <a:pt x="7976" y="3501"/>
                      <a:pt x="7003" y="4026"/>
                    </a:cubicBezTo>
                    <a:cubicBezTo>
                      <a:pt x="6030" y="4552"/>
                      <a:pt x="5561" y="5238"/>
                      <a:pt x="5561" y="6100"/>
                    </a:cubicBezTo>
                    <a:cubicBezTo>
                      <a:pt x="5561" y="6693"/>
                      <a:pt x="5839" y="7191"/>
                      <a:pt x="6395" y="7568"/>
                    </a:cubicBezTo>
                    <a:cubicBezTo>
                      <a:pt x="6951" y="7945"/>
                      <a:pt x="7646" y="8241"/>
                      <a:pt x="8497" y="8470"/>
                    </a:cubicBezTo>
                    <a:cubicBezTo>
                      <a:pt x="9349" y="8686"/>
                      <a:pt x="10513" y="8942"/>
                      <a:pt x="11973" y="9224"/>
                    </a:cubicBezTo>
                    <a:cubicBezTo>
                      <a:pt x="13989" y="9588"/>
                      <a:pt x="15640" y="9952"/>
                      <a:pt x="16926" y="10342"/>
                    </a:cubicBezTo>
                    <a:cubicBezTo>
                      <a:pt x="18211" y="10733"/>
                      <a:pt x="19324" y="11325"/>
                      <a:pt x="20227" y="12120"/>
                    </a:cubicBezTo>
                    <a:cubicBezTo>
                      <a:pt x="21148" y="12914"/>
                      <a:pt x="21600" y="13992"/>
                      <a:pt x="21600" y="15352"/>
                    </a:cubicBezTo>
                    <a:cubicBezTo>
                      <a:pt x="21600" y="16510"/>
                      <a:pt x="21200" y="17560"/>
                      <a:pt x="20383" y="18503"/>
                    </a:cubicBezTo>
                    <a:cubicBezTo>
                      <a:pt x="19567" y="19445"/>
                      <a:pt x="18333" y="20186"/>
                      <a:pt x="16682" y="20752"/>
                    </a:cubicBezTo>
                    <a:cubicBezTo>
                      <a:pt x="15031" y="21317"/>
                      <a:pt x="13016" y="21587"/>
                      <a:pt x="10652" y="21587"/>
                    </a:cubicBezTo>
                    <a:cubicBezTo>
                      <a:pt x="8584" y="21600"/>
                      <a:pt x="6569" y="21371"/>
                      <a:pt x="4622" y="209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5000" tIns="65000" rIns="65000" bIns="650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Helvetica Neue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36" name="Google Shape;36;p17"/>
              <p:cNvSpPr/>
              <p:nvPr/>
            </p:nvSpPr>
            <p:spPr>
              <a:xfrm>
                <a:off x="125188" y="1388"/>
                <a:ext cx="64901" cy="8651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18243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027" y="0"/>
                    </a:lnTo>
                    <a:lnTo>
                      <a:pt x="21027" y="3371"/>
                    </a:lnTo>
                    <a:lnTo>
                      <a:pt x="5344" y="3371"/>
                    </a:lnTo>
                    <a:lnTo>
                      <a:pt x="5344" y="8990"/>
                    </a:lnTo>
                    <a:lnTo>
                      <a:pt x="19251" y="8990"/>
                    </a:lnTo>
                    <a:lnTo>
                      <a:pt x="19251" y="12291"/>
                    </a:lnTo>
                    <a:lnTo>
                      <a:pt x="5344" y="12291"/>
                    </a:lnTo>
                    <a:lnTo>
                      <a:pt x="5344" y="18243"/>
                    </a:lnTo>
                    <a:lnTo>
                      <a:pt x="21600" y="182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5000" tIns="65000" rIns="65000" bIns="650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Helvetica Neue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37" name="Google Shape;37;p17"/>
              <p:cNvSpPr/>
              <p:nvPr/>
            </p:nvSpPr>
            <p:spPr>
              <a:xfrm>
                <a:off x="248153" y="1388"/>
                <a:ext cx="73903" cy="8657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6549" y="21586"/>
                    </a:moveTo>
                    <a:lnTo>
                      <a:pt x="11385" y="15264"/>
                    </a:lnTo>
                    <a:cubicBezTo>
                      <a:pt x="11173" y="15292"/>
                      <a:pt x="10849" y="15292"/>
                      <a:pt x="10410" y="15292"/>
                    </a:cubicBezTo>
                    <a:lnTo>
                      <a:pt x="4693" y="15292"/>
                    </a:lnTo>
                    <a:lnTo>
                      <a:pt x="4693" y="21586"/>
                    </a:lnTo>
                    <a:lnTo>
                      <a:pt x="0" y="21586"/>
                    </a:lnTo>
                    <a:lnTo>
                      <a:pt x="0" y="0"/>
                    </a:lnTo>
                    <a:lnTo>
                      <a:pt x="10410" y="0"/>
                    </a:lnTo>
                    <a:cubicBezTo>
                      <a:pt x="12603" y="0"/>
                      <a:pt x="14519" y="305"/>
                      <a:pt x="16143" y="929"/>
                    </a:cubicBezTo>
                    <a:cubicBezTo>
                      <a:pt x="17767" y="1553"/>
                      <a:pt x="19018" y="2426"/>
                      <a:pt x="19878" y="3577"/>
                    </a:cubicBezTo>
                    <a:cubicBezTo>
                      <a:pt x="20739" y="4728"/>
                      <a:pt x="21178" y="6100"/>
                      <a:pt x="21178" y="7681"/>
                    </a:cubicBezTo>
                    <a:cubicBezTo>
                      <a:pt x="21178" y="9303"/>
                      <a:pt x="20707" y="10703"/>
                      <a:pt x="19781" y="11881"/>
                    </a:cubicBezTo>
                    <a:cubicBezTo>
                      <a:pt x="18855" y="13060"/>
                      <a:pt x="17524" y="13933"/>
                      <a:pt x="15786" y="14502"/>
                    </a:cubicBezTo>
                    <a:lnTo>
                      <a:pt x="21600" y="21600"/>
                    </a:lnTo>
                    <a:lnTo>
                      <a:pt x="16549" y="21600"/>
                    </a:lnTo>
                    <a:close/>
                    <a:moveTo>
                      <a:pt x="14860" y="4506"/>
                    </a:moveTo>
                    <a:cubicBezTo>
                      <a:pt x="13805" y="3771"/>
                      <a:pt x="12245" y="3397"/>
                      <a:pt x="10199" y="3397"/>
                    </a:cubicBezTo>
                    <a:lnTo>
                      <a:pt x="4710" y="3397"/>
                    </a:lnTo>
                    <a:lnTo>
                      <a:pt x="4710" y="12006"/>
                    </a:lnTo>
                    <a:lnTo>
                      <a:pt x="10199" y="12006"/>
                    </a:lnTo>
                    <a:cubicBezTo>
                      <a:pt x="12245" y="12006"/>
                      <a:pt x="13805" y="11632"/>
                      <a:pt x="14860" y="10883"/>
                    </a:cubicBezTo>
                    <a:cubicBezTo>
                      <a:pt x="15916" y="10135"/>
                      <a:pt x="16452" y="9067"/>
                      <a:pt x="16452" y="7694"/>
                    </a:cubicBezTo>
                    <a:cubicBezTo>
                      <a:pt x="16452" y="6294"/>
                      <a:pt x="15916" y="5240"/>
                      <a:pt x="14860" y="45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5000" tIns="65000" rIns="65000" bIns="650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Helvetica Neue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38" name="Google Shape;38;p17"/>
              <p:cNvSpPr/>
              <p:nvPr/>
            </p:nvSpPr>
            <p:spPr>
              <a:xfrm>
                <a:off x="378675" y="1388"/>
                <a:ext cx="64901" cy="8651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18243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027" y="0"/>
                    </a:lnTo>
                    <a:lnTo>
                      <a:pt x="21027" y="3371"/>
                    </a:lnTo>
                    <a:lnTo>
                      <a:pt x="5344" y="3371"/>
                    </a:lnTo>
                    <a:lnTo>
                      <a:pt x="5344" y="8990"/>
                    </a:lnTo>
                    <a:lnTo>
                      <a:pt x="19251" y="8990"/>
                    </a:lnTo>
                    <a:lnTo>
                      <a:pt x="19251" y="12291"/>
                    </a:lnTo>
                    <a:lnTo>
                      <a:pt x="5344" y="12291"/>
                    </a:lnTo>
                    <a:lnTo>
                      <a:pt x="5344" y="18243"/>
                    </a:lnTo>
                    <a:lnTo>
                      <a:pt x="21600" y="182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5000" tIns="65000" rIns="65000" bIns="650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Helvetica Neue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39" name="Google Shape;39;p17"/>
              <p:cNvSpPr/>
              <p:nvPr/>
            </p:nvSpPr>
            <p:spPr>
              <a:xfrm>
                <a:off x="501641" y="1388"/>
                <a:ext cx="76903" cy="8657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17885" y="21600"/>
                    </a:lnTo>
                    <a:lnTo>
                      <a:pt x="4479" y="6974"/>
                    </a:lnTo>
                    <a:lnTo>
                      <a:pt x="447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3715" y="0"/>
                    </a:lnTo>
                    <a:lnTo>
                      <a:pt x="17121" y="14626"/>
                    </a:lnTo>
                    <a:lnTo>
                      <a:pt x="17121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5000" tIns="65000" rIns="65000" bIns="650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Helvetica Neue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40" name="Google Shape;40;p17"/>
              <p:cNvSpPr/>
              <p:nvPr/>
            </p:nvSpPr>
            <p:spPr>
              <a:xfrm>
                <a:off x="629663" y="1333"/>
                <a:ext cx="93851" cy="8657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5743" y="16609"/>
                    </a:moveTo>
                    <a:lnTo>
                      <a:pt x="5780" y="16609"/>
                    </a:lnTo>
                    <a:lnTo>
                      <a:pt x="3811" y="21600"/>
                    </a:lnTo>
                    <a:lnTo>
                      <a:pt x="0" y="21600"/>
                    </a:lnTo>
                    <a:lnTo>
                      <a:pt x="8965" y="0"/>
                    </a:lnTo>
                    <a:lnTo>
                      <a:pt x="12610" y="0"/>
                    </a:lnTo>
                    <a:lnTo>
                      <a:pt x="21600" y="21600"/>
                    </a:lnTo>
                    <a:lnTo>
                      <a:pt x="17725" y="21600"/>
                    </a:lnTo>
                    <a:lnTo>
                      <a:pt x="15743" y="16609"/>
                    </a:lnTo>
                    <a:close/>
                    <a:moveTo>
                      <a:pt x="14528" y="13462"/>
                    </a:moveTo>
                    <a:lnTo>
                      <a:pt x="10768" y="4021"/>
                    </a:lnTo>
                    <a:lnTo>
                      <a:pt x="7034" y="13462"/>
                    </a:lnTo>
                    <a:lnTo>
                      <a:pt x="14528" y="134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5000" tIns="65000" rIns="65000" bIns="650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Helvetica Neue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41" name="Google Shape;41;p17"/>
            <p:cNvGrpSpPr/>
            <p:nvPr/>
          </p:nvGrpSpPr>
          <p:grpSpPr>
            <a:xfrm>
              <a:off x="0" y="-2"/>
              <a:ext cx="393110" cy="227178"/>
              <a:chOff x="0" y="-1"/>
              <a:chExt cx="393109" cy="227176"/>
            </a:xfrm>
          </p:grpSpPr>
          <p:sp>
            <p:nvSpPr>
              <p:cNvPr id="42" name="Google Shape;42;p17"/>
              <p:cNvSpPr/>
              <p:nvPr/>
            </p:nvSpPr>
            <p:spPr>
              <a:xfrm>
                <a:off x="149198" y="77750"/>
                <a:ext cx="243911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450" extrusionOk="0">
                    <a:moveTo>
                      <a:pt x="4344" y="21450"/>
                    </a:moveTo>
                    <a:lnTo>
                      <a:pt x="0" y="13857"/>
                    </a:lnTo>
                    <a:lnTo>
                      <a:pt x="6377" y="4271"/>
                    </a:lnTo>
                    <a:cubicBezTo>
                      <a:pt x="8311" y="1365"/>
                      <a:pt x="10828" y="-150"/>
                      <a:pt x="13464" y="12"/>
                    </a:cubicBezTo>
                    <a:cubicBezTo>
                      <a:pt x="16100" y="174"/>
                      <a:pt x="18540" y="1990"/>
                      <a:pt x="20333" y="5124"/>
                    </a:cubicBezTo>
                    <a:lnTo>
                      <a:pt x="21600" y="7336"/>
                    </a:lnTo>
                    <a:lnTo>
                      <a:pt x="16915" y="14378"/>
                    </a:lnTo>
                    <a:lnTo>
                      <a:pt x="15648" y="12165"/>
                    </a:lnTo>
                    <a:cubicBezTo>
                      <a:pt x="15014" y="11057"/>
                      <a:pt x="14154" y="10415"/>
                      <a:pt x="13223" y="10360"/>
                    </a:cubicBezTo>
                    <a:cubicBezTo>
                      <a:pt x="12291" y="10305"/>
                      <a:pt x="11403" y="10836"/>
                      <a:pt x="10721" y="11865"/>
                    </a:cubicBezTo>
                    <a:lnTo>
                      <a:pt x="4344" y="214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5000" tIns="65000" rIns="65000" bIns="650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Helvetica Neue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43" name="Google Shape;43;p17"/>
              <p:cNvSpPr/>
              <p:nvPr/>
            </p:nvSpPr>
            <p:spPr>
              <a:xfrm>
                <a:off x="0" y="-1"/>
                <a:ext cx="243935" cy="14939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8510" y="21600"/>
                    </a:moveTo>
                    <a:cubicBezTo>
                      <a:pt x="5855" y="21600"/>
                      <a:pt x="3209" y="19869"/>
                      <a:pt x="1267" y="16448"/>
                    </a:cubicBezTo>
                    <a:lnTo>
                      <a:pt x="0" y="14216"/>
                    </a:lnTo>
                    <a:lnTo>
                      <a:pt x="4684" y="7124"/>
                    </a:lnTo>
                    <a:lnTo>
                      <a:pt x="5951" y="9352"/>
                    </a:lnTo>
                    <a:cubicBezTo>
                      <a:pt x="7258" y="11654"/>
                      <a:pt x="9470" y="11789"/>
                      <a:pt x="10880" y="9654"/>
                    </a:cubicBezTo>
                    <a:lnTo>
                      <a:pt x="17257" y="0"/>
                    </a:lnTo>
                    <a:lnTo>
                      <a:pt x="21600" y="7648"/>
                    </a:lnTo>
                    <a:lnTo>
                      <a:pt x="15221" y="17306"/>
                    </a:lnTo>
                    <a:cubicBezTo>
                      <a:pt x="13324" y="20178"/>
                      <a:pt x="10914" y="21600"/>
                      <a:pt x="8510" y="216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5000" tIns="65000" rIns="65000" bIns="650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Helvetica Neue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9001241" y="8882153"/>
            <a:ext cx="318868" cy="31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DZ"/>
              <a:t>‹#›</a:t>
            </a:fld>
            <a:endParaRPr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Slide">
  <p:cSld name="23_Title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7424336" y="2196014"/>
            <a:ext cx="5411894" cy="200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Helvetica Neue"/>
              <a:buNone/>
              <a:defRPr sz="4200" b="1">
                <a:solidFill>
                  <a:schemeClr val="accent1"/>
                </a:solidFill>
              </a:defRPr>
            </a:lvl1pPr>
            <a:lvl2pPr marL="914400" lvl="1" indent="-4953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Helvetica Neue"/>
              <a:buChar char="•"/>
              <a:defRPr sz="4200" b="1">
                <a:solidFill>
                  <a:schemeClr val="accent1"/>
                </a:solidFill>
              </a:defRPr>
            </a:lvl2pPr>
            <a:lvl3pPr marL="1371600" lvl="2" indent="-4953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Helvetica Neue"/>
              <a:buChar char="•"/>
              <a:defRPr sz="4200" b="1">
                <a:solidFill>
                  <a:schemeClr val="accent1"/>
                </a:solidFill>
              </a:defRPr>
            </a:lvl3pPr>
            <a:lvl4pPr marL="1828800" lvl="3" indent="-4953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Helvetica Neue"/>
              <a:buChar char="•"/>
              <a:defRPr sz="4200" b="1">
                <a:solidFill>
                  <a:schemeClr val="accent1"/>
                </a:solidFill>
              </a:defRPr>
            </a:lvl4pPr>
            <a:lvl5pPr marL="2286000" lvl="4" indent="-4953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Helvetica Neue"/>
              <a:buChar char="•"/>
              <a:defRPr sz="4200" b="1">
                <a:solidFill>
                  <a:schemeClr val="accen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>
            <a:spLocks noGrp="1"/>
          </p:cNvSpPr>
          <p:nvPr>
            <p:ph type="pic" idx="2"/>
          </p:nvPr>
        </p:nvSpPr>
        <p:spPr>
          <a:xfrm>
            <a:off x="5052908" y="6343165"/>
            <a:ext cx="7951895" cy="3410443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18"/>
          <p:cNvSpPr>
            <a:spLocks noGrp="1"/>
          </p:cNvSpPr>
          <p:nvPr>
            <p:ph type="pic" idx="3"/>
          </p:nvPr>
        </p:nvSpPr>
        <p:spPr>
          <a:xfrm>
            <a:off x="-159242" y="2424857"/>
            <a:ext cx="5653109" cy="3556001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9001241" y="8882153"/>
            <a:ext cx="318868" cy="31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DZ"/>
              <a:t>‹#›</a:t>
            </a:fld>
            <a:endParaRPr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>
            <a:spLocks noGrp="1"/>
          </p:cNvSpPr>
          <p:nvPr>
            <p:ph type="pic" idx="2"/>
          </p:nvPr>
        </p:nvSpPr>
        <p:spPr>
          <a:xfrm>
            <a:off x="1" y="1"/>
            <a:ext cx="13004800" cy="97536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9"/>
          <p:cNvSpPr txBox="1">
            <a:spLocks noGrp="1"/>
          </p:cNvSpPr>
          <p:nvPr>
            <p:ph type="body" idx="1"/>
          </p:nvPr>
        </p:nvSpPr>
        <p:spPr>
          <a:xfrm>
            <a:off x="5350935" y="2167471"/>
            <a:ext cx="6515947" cy="396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6800"/>
              <a:buFont typeface="Helvetica Neue"/>
              <a:buNone/>
              <a:defRPr sz="6800" b="1">
                <a:solidFill>
                  <a:schemeClr val="accent1"/>
                </a:solidFill>
              </a:defRPr>
            </a:lvl1pPr>
            <a:lvl2pPr marL="914400" lvl="1" indent="-6604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6800"/>
              <a:buFont typeface="Helvetica Neue"/>
              <a:buChar char="•"/>
              <a:defRPr sz="6800" b="1">
                <a:solidFill>
                  <a:schemeClr val="accent1"/>
                </a:solidFill>
              </a:defRPr>
            </a:lvl2pPr>
            <a:lvl3pPr marL="1371600" lvl="2" indent="-6604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6800"/>
              <a:buFont typeface="Helvetica Neue"/>
              <a:buChar char="•"/>
              <a:defRPr sz="6800" b="1">
                <a:solidFill>
                  <a:schemeClr val="accent1"/>
                </a:solidFill>
              </a:defRPr>
            </a:lvl3pPr>
            <a:lvl4pPr marL="1828800" lvl="3" indent="-6604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6800"/>
              <a:buFont typeface="Helvetica Neue"/>
              <a:buChar char="•"/>
              <a:defRPr sz="6800" b="1">
                <a:solidFill>
                  <a:schemeClr val="accent1"/>
                </a:solidFill>
              </a:defRPr>
            </a:lvl4pPr>
            <a:lvl5pPr marL="2286000" lvl="4" indent="-66040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6800"/>
              <a:buFont typeface="Helvetica Neue"/>
              <a:buChar char="•"/>
              <a:defRPr sz="6800" b="1">
                <a:solidFill>
                  <a:schemeClr val="accen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9001241" y="8882153"/>
            <a:ext cx="318868" cy="31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DZ"/>
              <a:t>‹#›</a:t>
            </a:fld>
            <a:endParaRPr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>
            <a:spLocks noGrp="1"/>
          </p:cNvSpPr>
          <p:nvPr>
            <p:ph type="pic" idx="2"/>
          </p:nvPr>
        </p:nvSpPr>
        <p:spPr>
          <a:xfrm>
            <a:off x="2377440" y="7951899"/>
            <a:ext cx="1351282" cy="1801707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2099735" y="2022972"/>
            <a:ext cx="8818881" cy="240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Helvetica Neue"/>
              <a:buNone/>
              <a:defRPr sz="4200" b="1">
                <a:solidFill>
                  <a:srgbClr val="FFFFFF"/>
                </a:solidFill>
              </a:defRPr>
            </a:lvl1pPr>
            <a:lvl2pPr marL="914400" lvl="1" indent="-4953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Helvetica Neue"/>
              <a:buChar char="•"/>
              <a:defRPr sz="4200" b="1">
                <a:solidFill>
                  <a:srgbClr val="FFFFFF"/>
                </a:solidFill>
              </a:defRPr>
            </a:lvl2pPr>
            <a:lvl3pPr marL="1371600" lvl="2" indent="-4953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Helvetica Neue"/>
              <a:buChar char="•"/>
              <a:defRPr sz="4200" b="1">
                <a:solidFill>
                  <a:srgbClr val="FFFFFF"/>
                </a:solidFill>
              </a:defRPr>
            </a:lvl3pPr>
            <a:lvl4pPr marL="1828800" lvl="3" indent="-4953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Helvetica Neue"/>
              <a:buChar char="•"/>
              <a:defRPr sz="4200" b="1">
                <a:solidFill>
                  <a:srgbClr val="FFFFFF"/>
                </a:solidFill>
              </a:defRPr>
            </a:lvl4pPr>
            <a:lvl5pPr marL="2286000" lvl="4" indent="-4953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Helvetica Neue"/>
              <a:buChar char="•"/>
              <a:defRPr sz="4200" b="1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57" name="Google Shape;57;p20"/>
          <p:cNvGrpSpPr/>
          <p:nvPr/>
        </p:nvGrpSpPr>
        <p:grpSpPr>
          <a:xfrm>
            <a:off x="5869489" y="653118"/>
            <a:ext cx="1265824" cy="227179"/>
            <a:chOff x="0" y="-2"/>
            <a:chExt cx="1265822" cy="227178"/>
          </a:xfrm>
        </p:grpSpPr>
        <p:grpSp>
          <p:nvGrpSpPr>
            <p:cNvPr id="58" name="Google Shape;58;p20"/>
            <p:cNvGrpSpPr/>
            <p:nvPr/>
          </p:nvGrpSpPr>
          <p:grpSpPr>
            <a:xfrm>
              <a:off x="542306" y="74694"/>
              <a:ext cx="723516" cy="89076"/>
              <a:chOff x="-1" y="0"/>
              <a:chExt cx="723515" cy="89074"/>
            </a:xfrm>
          </p:grpSpPr>
          <p:sp>
            <p:nvSpPr>
              <p:cNvPr id="59" name="Google Shape;59;p20"/>
              <p:cNvSpPr/>
              <p:nvPr/>
            </p:nvSpPr>
            <p:spPr>
              <a:xfrm>
                <a:off x="-1" y="0"/>
                <a:ext cx="69069" cy="8907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587" extrusionOk="0">
                    <a:moveTo>
                      <a:pt x="4622" y="20913"/>
                    </a:moveTo>
                    <a:cubicBezTo>
                      <a:pt x="2676" y="20455"/>
                      <a:pt x="1129" y="19849"/>
                      <a:pt x="0" y="19082"/>
                    </a:cubicBezTo>
                    <a:lnTo>
                      <a:pt x="1738" y="16052"/>
                    </a:lnTo>
                    <a:cubicBezTo>
                      <a:pt x="2850" y="16725"/>
                      <a:pt x="4205" y="17291"/>
                      <a:pt x="5821" y="17708"/>
                    </a:cubicBezTo>
                    <a:cubicBezTo>
                      <a:pt x="7437" y="18139"/>
                      <a:pt x="9054" y="18355"/>
                      <a:pt x="10670" y="18355"/>
                    </a:cubicBezTo>
                    <a:cubicBezTo>
                      <a:pt x="12686" y="18355"/>
                      <a:pt x="14180" y="18099"/>
                      <a:pt x="15170" y="17601"/>
                    </a:cubicBezTo>
                    <a:cubicBezTo>
                      <a:pt x="16161" y="17102"/>
                      <a:pt x="16665" y="16442"/>
                      <a:pt x="16665" y="15621"/>
                    </a:cubicBezTo>
                    <a:cubicBezTo>
                      <a:pt x="16665" y="15015"/>
                      <a:pt x="16387" y="14530"/>
                      <a:pt x="15831" y="14140"/>
                    </a:cubicBezTo>
                    <a:cubicBezTo>
                      <a:pt x="15275" y="13749"/>
                      <a:pt x="14580" y="13439"/>
                      <a:pt x="13728" y="13224"/>
                    </a:cubicBezTo>
                    <a:cubicBezTo>
                      <a:pt x="12877" y="13008"/>
                      <a:pt x="11712" y="12753"/>
                      <a:pt x="10253" y="12470"/>
                    </a:cubicBezTo>
                    <a:cubicBezTo>
                      <a:pt x="8185" y="12093"/>
                      <a:pt x="6517" y="11716"/>
                      <a:pt x="5248" y="11325"/>
                    </a:cubicBezTo>
                    <a:cubicBezTo>
                      <a:pt x="3979" y="10948"/>
                      <a:pt x="2885" y="10356"/>
                      <a:pt x="1964" y="9548"/>
                    </a:cubicBezTo>
                    <a:cubicBezTo>
                      <a:pt x="1043" y="8740"/>
                      <a:pt x="591" y="7649"/>
                      <a:pt x="591" y="6262"/>
                    </a:cubicBezTo>
                    <a:cubicBezTo>
                      <a:pt x="591" y="5104"/>
                      <a:pt x="990" y="4053"/>
                      <a:pt x="1807" y="3097"/>
                    </a:cubicBezTo>
                    <a:cubicBezTo>
                      <a:pt x="2624" y="2141"/>
                      <a:pt x="3840" y="1400"/>
                      <a:pt x="5474" y="835"/>
                    </a:cubicBezTo>
                    <a:cubicBezTo>
                      <a:pt x="7107" y="269"/>
                      <a:pt x="9106" y="0"/>
                      <a:pt x="11486" y="0"/>
                    </a:cubicBezTo>
                    <a:cubicBezTo>
                      <a:pt x="13137" y="0"/>
                      <a:pt x="14753" y="162"/>
                      <a:pt x="16352" y="485"/>
                    </a:cubicBezTo>
                    <a:cubicBezTo>
                      <a:pt x="17951" y="808"/>
                      <a:pt x="19324" y="1266"/>
                      <a:pt x="20488" y="1858"/>
                    </a:cubicBezTo>
                    <a:lnTo>
                      <a:pt x="18906" y="4888"/>
                    </a:lnTo>
                    <a:cubicBezTo>
                      <a:pt x="17725" y="4350"/>
                      <a:pt x="16491" y="3946"/>
                      <a:pt x="15188" y="3663"/>
                    </a:cubicBezTo>
                    <a:cubicBezTo>
                      <a:pt x="13902" y="3380"/>
                      <a:pt x="12651" y="3245"/>
                      <a:pt x="11434" y="3245"/>
                    </a:cubicBezTo>
                    <a:cubicBezTo>
                      <a:pt x="9453" y="3245"/>
                      <a:pt x="7976" y="3501"/>
                      <a:pt x="7003" y="4026"/>
                    </a:cubicBezTo>
                    <a:cubicBezTo>
                      <a:pt x="6030" y="4552"/>
                      <a:pt x="5561" y="5238"/>
                      <a:pt x="5561" y="6100"/>
                    </a:cubicBezTo>
                    <a:cubicBezTo>
                      <a:pt x="5561" y="6693"/>
                      <a:pt x="5839" y="7191"/>
                      <a:pt x="6395" y="7568"/>
                    </a:cubicBezTo>
                    <a:cubicBezTo>
                      <a:pt x="6951" y="7945"/>
                      <a:pt x="7646" y="8241"/>
                      <a:pt x="8497" y="8470"/>
                    </a:cubicBezTo>
                    <a:cubicBezTo>
                      <a:pt x="9349" y="8686"/>
                      <a:pt x="10513" y="8942"/>
                      <a:pt x="11973" y="9224"/>
                    </a:cubicBezTo>
                    <a:cubicBezTo>
                      <a:pt x="13989" y="9588"/>
                      <a:pt x="15640" y="9952"/>
                      <a:pt x="16926" y="10342"/>
                    </a:cubicBezTo>
                    <a:cubicBezTo>
                      <a:pt x="18211" y="10733"/>
                      <a:pt x="19324" y="11325"/>
                      <a:pt x="20227" y="12120"/>
                    </a:cubicBezTo>
                    <a:cubicBezTo>
                      <a:pt x="21148" y="12914"/>
                      <a:pt x="21600" y="13992"/>
                      <a:pt x="21600" y="15352"/>
                    </a:cubicBezTo>
                    <a:cubicBezTo>
                      <a:pt x="21600" y="16510"/>
                      <a:pt x="21200" y="17560"/>
                      <a:pt x="20383" y="18503"/>
                    </a:cubicBezTo>
                    <a:cubicBezTo>
                      <a:pt x="19567" y="19445"/>
                      <a:pt x="18333" y="20186"/>
                      <a:pt x="16682" y="20752"/>
                    </a:cubicBezTo>
                    <a:cubicBezTo>
                      <a:pt x="15031" y="21317"/>
                      <a:pt x="13016" y="21587"/>
                      <a:pt x="10652" y="21587"/>
                    </a:cubicBezTo>
                    <a:cubicBezTo>
                      <a:pt x="8584" y="21600"/>
                      <a:pt x="6569" y="21371"/>
                      <a:pt x="4622" y="209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5000" tIns="65000" rIns="65000" bIns="650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Helvetica Neue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0" name="Google Shape;60;p20"/>
              <p:cNvSpPr/>
              <p:nvPr/>
            </p:nvSpPr>
            <p:spPr>
              <a:xfrm>
                <a:off x="125188" y="1388"/>
                <a:ext cx="64901" cy="8651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18243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027" y="0"/>
                    </a:lnTo>
                    <a:lnTo>
                      <a:pt x="21027" y="3371"/>
                    </a:lnTo>
                    <a:lnTo>
                      <a:pt x="5344" y="3371"/>
                    </a:lnTo>
                    <a:lnTo>
                      <a:pt x="5344" y="8990"/>
                    </a:lnTo>
                    <a:lnTo>
                      <a:pt x="19251" y="8990"/>
                    </a:lnTo>
                    <a:lnTo>
                      <a:pt x="19251" y="12291"/>
                    </a:lnTo>
                    <a:lnTo>
                      <a:pt x="5344" y="12291"/>
                    </a:lnTo>
                    <a:lnTo>
                      <a:pt x="5344" y="18243"/>
                    </a:lnTo>
                    <a:lnTo>
                      <a:pt x="21600" y="182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5000" tIns="65000" rIns="65000" bIns="650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Helvetica Neue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1" name="Google Shape;61;p20"/>
              <p:cNvSpPr/>
              <p:nvPr/>
            </p:nvSpPr>
            <p:spPr>
              <a:xfrm>
                <a:off x="248153" y="1388"/>
                <a:ext cx="73903" cy="8657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6549" y="21586"/>
                    </a:moveTo>
                    <a:lnTo>
                      <a:pt x="11385" y="15264"/>
                    </a:lnTo>
                    <a:cubicBezTo>
                      <a:pt x="11173" y="15292"/>
                      <a:pt x="10849" y="15292"/>
                      <a:pt x="10410" y="15292"/>
                    </a:cubicBezTo>
                    <a:lnTo>
                      <a:pt x="4693" y="15292"/>
                    </a:lnTo>
                    <a:lnTo>
                      <a:pt x="4693" y="21586"/>
                    </a:lnTo>
                    <a:lnTo>
                      <a:pt x="0" y="21586"/>
                    </a:lnTo>
                    <a:lnTo>
                      <a:pt x="0" y="0"/>
                    </a:lnTo>
                    <a:lnTo>
                      <a:pt x="10410" y="0"/>
                    </a:lnTo>
                    <a:cubicBezTo>
                      <a:pt x="12603" y="0"/>
                      <a:pt x="14519" y="305"/>
                      <a:pt x="16143" y="929"/>
                    </a:cubicBezTo>
                    <a:cubicBezTo>
                      <a:pt x="17767" y="1553"/>
                      <a:pt x="19018" y="2426"/>
                      <a:pt x="19878" y="3577"/>
                    </a:cubicBezTo>
                    <a:cubicBezTo>
                      <a:pt x="20739" y="4728"/>
                      <a:pt x="21178" y="6100"/>
                      <a:pt x="21178" y="7681"/>
                    </a:cubicBezTo>
                    <a:cubicBezTo>
                      <a:pt x="21178" y="9303"/>
                      <a:pt x="20707" y="10703"/>
                      <a:pt x="19781" y="11881"/>
                    </a:cubicBezTo>
                    <a:cubicBezTo>
                      <a:pt x="18855" y="13060"/>
                      <a:pt x="17524" y="13933"/>
                      <a:pt x="15786" y="14502"/>
                    </a:cubicBezTo>
                    <a:lnTo>
                      <a:pt x="21600" y="21600"/>
                    </a:lnTo>
                    <a:lnTo>
                      <a:pt x="16549" y="21600"/>
                    </a:lnTo>
                    <a:close/>
                    <a:moveTo>
                      <a:pt x="14860" y="4506"/>
                    </a:moveTo>
                    <a:cubicBezTo>
                      <a:pt x="13805" y="3771"/>
                      <a:pt x="12245" y="3397"/>
                      <a:pt x="10199" y="3397"/>
                    </a:cubicBezTo>
                    <a:lnTo>
                      <a:pt x="4710" y="3397"/>
                    </a:lnTo>
                    <a:lnTo>
                      <a:pt x="4710" y="12006"/>
                    </a:lnTo>
                    <a:lnTo>
                      <a:pt x="10199" y="12006"/>
                    </a:lnTo>
                    <a:cubicBezTo>
                      <a:pt x="12245" y="12006"/>
                      <a:pt x="13805" y="11632"/>
                      <a:pt x="14860" y="10883"/>
                    </a:cubicBezTo>
                    <a:cubicBezTo>
                      <a:pt x="15916" y="10135"/>
                      <a:pt x="16452" y="9067"/>
                      <a:pt x="16452" y="7694"/>
                    </a:cubicBezTo>
                    <a:cubicBezTo>
                      <a:pt x="16452" y="6294"/>
                      <a:pt x="15916" y="5240"/>
                      <a:pt x="14860" y="45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5000" tIns="65000" rIns="65000" bIns="650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Helvetica Neue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2" name="Google Shape;62;p20"/>
              <p:cNvSpPr/>
              <p:nvPr/>
            </p:nvSpPr>
            <p:spPr>
              <a:xfrm>
                <a:off x="378675" y="1388"/>
                <a:ext cx="64901" cy="8651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18243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027" y="0"/>
                    </a:lnTo>
                    <a:lnTo>
                      <a:pt x="21027" y="3371"/>
                    </a:lnTo>
                    <a:lnTo>
                      <a:pt x="5344" y="3371"/>
                    </a:lnTo>
                    <a:lnTo>
                      <a:pt x="5344" y="8990"/>
                    </a:lnTo>
                    <a:lnTo>
                      <a:pt x="19251" y="8990"/>
                    </a:lnTo>
                    <a:lnTo>
                      <a:pt x="19251" y="12291"/>
                    </a:lnTo>
                    <a:lnTo>
                      <a:pt x="5344" y="12291"/>
                    </a:lnTo>
                    <a:lnTo>
                      <a:pt x="5344" y="18243"/>
                    </a:lnTo>
                    <a:lnTo>
                      <a:pt x="21600" y="182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5000" tIns="65000" rIns="65000" bIns="650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Helvetica Neue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3" name="Google Shape;63;p20"/>
              <p:cNvSpPr/>
              <p:nvPr/>
            </p:nvSpPr>
            <p:spPr>
              <a:xfrm>
                <a:off x="501641" y="1388"/>
                <a:ext cx="76903" cy="8657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17885" y="21600"/>
                    </a:lnTo>
                    <a:lnTo>
                      <a:pt x="4479" y="6974"/>
                    </a:lnTo>
                    <a:lnTo>
                      <a:pt x="447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3715" y="0"/>
                    </a:lnTo>
                    <a:lnTo>
                      <a:pt x="17121" y="14626"/>
                    </a:lnTo>
                    <a:lnTo>
                      <a:pt x="17121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5000" tIns="65000" rIns="65000" bIns="650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Helvetica Neue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4" name="Google Shape;64;p20"/>
              <p:cNvSpPr/>
              <p:nvPr/>
            </p:nvSpPr>
            <p:spPr>
              <a:xfrm>
                <a:off x="629663" y="1333"/>
                <a:ext cx="93851" cy="8657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5743" y="16609"/>
                    </a:moveTo>
                    <a:lnTo>
                      <a:pt x="5780" y="16609"/>
                    </a:lnTo>
                    <a:lnTo>
                      <a:pt x="3811" y="21600"/>
                    </a:lnTo>
                    <a:lnTo>
                      <a:pt x="0" y="21600"/>
                    </a:lnTo>
                    <a:lnTo>
                      <a:pt x="8965" y="0"/>
                    </a:lnTo>
                    <a:lnTo>
                      <a:pt x="12610" y="0"/>
                    </a:lnTo>
                    <a:lnTo>
                      <a:pt x="21600" y="21600"/>
                    </a:lnTo>
                    <a:lnTo>
                      <a:pt x="17725" y="21600"/>
                    </a:lnTo>
                    <a:lnTo>
                      <a:pt x="15743" y="16609"/>
                    </a:lnTo>
                    <a:close/>
                    <a:moveTo>
                      <a:pt x="14528" y="13462"/>
                    </a:moveTo>
                    <a:lnTo>
                      <a:pt x="10768" y="4021"/>
                    </a:lnTo>
                    <a:lnTo>
                      <a:pt x="7034" y="13462"/>
                    </a:lnTo>
                    <a:lnTo>
                      <a:pt x="14528" y="134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5000" tIns="65000" rIns="65000" bIns="650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Helvetica Neue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65" name="Google Shape;65;p20"/>
            <p:cNvGrpSpPr/>
            <p:nvPr/>
          </p:nvGrpSpPr>
          <p:grpSpPr>
            <a:xfrm>
              <a:off x="0" y="-2"/>
              <a:ext cx="393110" cy="227178"/>
              <a:chOff x="0" y="-1"/>
              <a:chExt cx="393109" cy="227176"/>
            </a:xfrm>
          </p:grpSpPr>
          <p:sp>
            <p:nvSpPr>
              <p:cNvPr id="66" name="Google Shape;66;p20"/>
              <p:cNvSpPr/>
              <p:nvPr/>
            </p:nvSpPr>
            <p:spPr>
              <a:xfrm>
                <a:off x="149198" y="77750"/>
                <a:ext cx="243911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450" extrusionOk="0">
                    <a:moveTo>
                      <a:pt x="4344" y="21450"/>
                    </a:moveTo>
                    <a:lnTo>
                      <a:pt x="0" y="13857"/>
                    </a:lnTo>
                    <a:lnTo>
                      <a:pt x="6377" y="4271"/>
                    </a:lnTo>
                    <a:cubicBezTo>
                      <a:pt x="8311" y="1365"/>
                      <a:pt x="10828" y="-150"/>
                      <a:pt x="13464" y="12"/>
                    </a:cubicBezTo>
                    <a:cubicBezTo>
                      <a:pt x="16100" y="174"/>
                      <a:pt x="18540" y="1990"/>
                      <a:pt x="20333" y="5124"/>
                    </a:cubicBezTo>
                    <a:lnTo>
                      <a:pt x="21600" y="7336"/>
                    </a:lnTo>
                    <a:lnTo>
                      <a:pt x="16915" y="14378"/>
                    </a:lnTo>
                    <a:lnTo>
                      <a:pt x="15648" y="12165"/>
                    </a:lnTo>
                    <a:cubicBezTo>
                      <a:pt x="15014" y="11057"/>
                      <a:pt x="14154" y="10415"/>
                      <a:pt x="13223" y="10360"/>
                    </a:cubicBezTo>
                    <a:cubicBezTo>
                      <a:pt x="12291" y="10305"/>
                      <a:pt x="11403" y="10836"/>
                      <a:pt x="10721" y="11865"/>
                    </a:cubicBezTo>
                    <a:lnTo>
                      <a:pt x="4344" y="214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5000" tIns="65000" rIns="65000" bIns="650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Helvetica Neue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67" name="Google Shape;67;p20"/>
              <p:cNvSpPr/>
              <p:nvPr/>
            </p:nvSpPr>
            <p:spPr>
              <a:xfrm>
                <a:off x="0" y="-1"/>
                <a:ext cx="243935" cy="14939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8510" y="21600"/>
                    </a:moveTo>
                    <a:cubicBezTo>
                      <a:pt x="5855" y="21600"/>
                      <a:pt x="3209" y="19869"/>
                      <a:pt x="1267" y="16448"/>
                    </a:cubicBezTo>
                    <a:lnTo>
                      <a:pt x="0" y="14216"/>
                    </a:lnTo>
                    <a:lnTo>
                      <a:pt x="4684" y="7124"/>
                    </a:lnTo>
                    <a:lnTo>
                      <a:pt x="5951" y="9352"/>
                    </a:lnTo>
                    <a:cubicBezTo>
                      <a:pt x="7258" y="11654"/>
                      <a:pt x="9470" y="11789"/>
                      <a:pt x="10880" y="9654"/>
                    </a:cubicBezTo>
                    <a:lnTo>
                      <a:pt x="17257" y="0"/>
                    </a:lnTo>
                    <a:lnTo>
                      <a:pt x="21600" y="7648"/>
                    </a:lnTo>
                    <a:lnTo>
                      <a:pt x="15221" y="17306"/>
                    </a:lnTo>
                    <a:cubicBezTo>
                      <a:pt x="13324" y="20178"/>
                      <a:pt x="10914" y="21600"/>
                      <a:pt x="8510" y="216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5000" tIns="65000" rIns="65000" bIns="650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Helvetica Neue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sp>
        <p:nvSpPr>
          <p:cNvPr id="68" name="Google Shape;68;p20"/>
          <p:cNvSpPr/>
          <p:nvPr/>
        </p:nvSpPr>
        <p:spPr>
          <a:xfrm>
            <a:off x="2640183" y="-1"/>
            <a:ext cx="4958775" cy="211328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477" y="0"/>
                </a:moveTo>
                <a:lnTo>
                  <a:pt x="4862" y="0"/>
                </a:lnTo>
                <a:lnTo>
                  <a:pt x="5951" y="2921"/>
                </a:lnTo>
                <a:cubicBezTo>
                  <a:pt x="7258" y="6431"/>
                  <a:pt x="9470" y="6638"/>
                  <a:pt x="10880" y="3382"/>
                </a:cubicBezTo>
                <a:lnTo>
                  <a:pt x="12345" y="0"/>
                </a:lnTo>
                <a:lnTo>
                  <a:pt x="21480" y="0"/>
                </a:lnTo>
                <a:lnTo>
                  <a:pt x="21600" y="323"/>
                </a:lnTo>
                <a:lnTo>
                  <a:pt x="15221" y="15052"/>
                </a:lnTo>
                <a:cubicBezTo>
                  <a:pt x="13324" y="19431"/>
                  <a:pt x="10914" y="21600"/>
                  <a:pt x="8510" y="21600"/>
                </a:cubicBezTo>
                <a:cubicBezTo>
                  <a:pt x="5855" y="21600"/>
                  <a:pt x="3209" y="18960"/>
                  <a:pt x="1267" y="13742"/>
                </a:cubicBezTo>
                <a:lnTo>
                  <a:pt x="0" y="10339"/>
                </a:lnTo>
                <a:close/>
              </a:path>
            </a:pathLst>
          </a:custGeom>
          <a:solidFill>
            <a:srgbClr val="808080">
              <a:alpha val="3921"/>
            </a:srgbClr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" name="Google Shape;69;p20"/>
          <p:cNvSpPr/>
          <p:nvPr/>
        </p:nvSpPr>
        <p:spPr>
          <a:xfrm>
            <a:off x="9377236" y="7698144"/>
            <a:ext cx="3627566" cy="2055461"/>
          </a:xfrm>
          <a:custGeom>
            <a:avLst/>
            <a:gdLst/>
            <a:ahLst/>
            <a:cxnLst/>
            <a:rect l="l" t="t" r="r" b="b"/>
            <a:pathLst>
              <a:path w="21600" h="21365" extrusionOk="0">
                <a:moveTo>
                  <a:pt x="18240" y="18"/>
                </a:moveTo>
                <a:cubicBezTo>
                  <a:pt x="19141" y="82"/>
                  <a:pt x="20025" y="307"/>
                  <a:pt x="20882" y="685"/>
                </a:cubicBezTo>
                <a:lnTo>
                  <a:pt x="21600" y="1071"/>
                </a:lnTo>
                <a:lnTo>
                  <a:pt x="21600" y="19750"/>
                </a:lnTo>
                <a:lnTo>
                  <a:pt x="21226" y="19003"/>
                </a:lnTo>
                <a:cubicBezTo>
                  <a:pt x="20359" y="17272"/>
                  <a:pt x="19183" y="16269"/>
                  <a:pt x="17911" y="16183"/>
                </a:cubicBezTo>
                <a:cubicBezTo>
                  <a:pt x="16636" y="16097"/>
                  <a:pt x="15422" y="16927"/>
                  <a:pt x="14491" y="18534"/>
                </a:cubicBezTo>
                <a:lnTo>
                  <a:pt x="12843" y="21365"/>
                </a:lnTo>
                <a:lnTo>
                  <a:pt x="0" y="21365"/>
                </a:lnTo>
                <a:lnTo>
                  <a:pt x="8554" y="6672"/>
                </a:lnTo>
                <a:cubicBezTo>
                  <a:pt x="11196" y="2132"/>
                  <a:pt x="14637" y="-235"/>
                  <a:pt x="18240" y="18"/>
                </a:cubicBezTo>
                <a:close/>
              </a:path>
            </a:pathLst>
          </a:custGeom>
          <a:solidFill>
            <a:srgbClr val="808080">
              <a:alpha val="3921"/>
            </a:srgbClr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" name="Google Shape;70;p20"/>
          <p:cNvSpPr txBox="1">
            <a:spLocks noGrp="1"/>
          </p:cNvSpPr>
          <p:nvPr>
            <p:ph type="sldNum" idx="12"/>
          </p:nvPr>
        </p:nvSpPr>
        <p:spPr>
          <a:xfrm>
            <a:off x="9001241" y="8882153"/>
            <a:ext cx="318868" cy="31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Helvetica Neue"/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DZ"/>
              <a:t>‹#›</a:t>
            </a:fld>
            <a:endParaRPr b="0" i="0" u="none" strike="noStrike" cap="none">
              <a:solidFill>
                <a:srgbClr val="88888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 2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1"/>
          <p:cNvSpPr txBox="1">
            <a:spLocks noGrp="1"/>
          </p:cNvSpPr>
          <p:nvPr>
            <p:ph type="title"/>
          </p:nvPr>
        </p:nvSpPr>
        <p:spPr>
          <a:xfrm>
            <a:off x="975359" y="1596253"/>
            <a:ext cx="11054082" cy="339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1"/>
              <a:buFont typeface="Helvetica Neue"/>
              <a:buNone/>
              <a:defRPr sz="840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body" idx="1"/>
          </p:nvPr>
        </p:nvSpPr>
        <p:spPr>
          <a:xfrm>
            <a:off x="1625601" y="5122898"/>
            <a:ext cx="9753601" cy="235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401"/>
              <a:buFont typeface="Helvetica Neue"/>
              <a:buNone/>
              <a:defRPr sz="3400"/>
            </a:lvl1pPr>
            <a:lvl2pPr marL="914400" lvl="1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401"/>
              <a:buFont typeface="Helvetica Neue"/>
              <a:buNone/>
              <a:defRPr sz="3400"/>
            </a:lvl2pPr>
            <a:lvl3pPr marL="1371600" lvl="2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401"/>
              <a:buFont typeface="Helvetica Neue"/>
              <a:buNone/>
              <a:defRPr sz="3400"/>
            </a:lvl3pPr>
            <a:lvl4pPr marL="1828800" lvl="3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401"/>
              <a:buFont typeface="Helvetica Neue"/>
              <a:buNone/>
              <a:defRPr sz="3400"/>
            </a:lvl4pPr>
            <a:lvl5pPr marL="2286000" lvl="4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401"/>
              <a:buFont typeface="Helvetica Neue"/>
              <a:buNone/>
              <a:defRPr sz="3400"/>
            </a:lvl5pPr>
            <a:lvl6pPr marL="2743200" lvl="5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sldNum" idx="12"/>
          </p:nvPr>
        </p:nvSpPr>
        <p:spPr>
          <a:xfrm>
            <a:off x="11727733" y="9111024"/>
            <a:ext cx="382988" cy="37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D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 txBox="1">
            <a:spLocks noGrp="1"/>
          </p:cNvSpPr>
          <p:nvPr>
            <p:ph type="title"/>
          </p:nvPr>
        </p:nvSpPr>
        <p:spPr>
          <a:xfrm>
            <a:off x="894081" y="519290"/>
            <a:ext cx="11216641" cy="1885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body" idx="1"/>
          </p:nvPr>
        </p:nvSpPr>
        <p:spPr>
          <a:xfrm>
            <a:off x="894081" y="2596444"/>
            <a:ext cx="11216641" cy="618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sldNum" idx="12"/>
          </p:nvPr>
        </p:nvSpPr>
        <p:spPr>
          <a:xfrm>
            <a:off x="11727733" y="9111024"/>
            <a:ext cx="382988" cy="37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D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3"/>
          <p:cNvSpPr txBox="1">
            <a:spLocks noGrp="1"/>
          </p:cNvSpPr>
          <p:nvPr>
            <p:ph type="title"/>
          </p:nvPr>
        </p:nvSpPr>
        <p:spPr>
          <a:xfrm>
            <a:off x="887308" y="2431632"/>
            <a:ext cx="11216641" cy="40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1"/>
              <a:buFont typeface="Helvetica Neue"/>
              <a:buNone/>
              <a:defRPr sz="840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body" idx="1"/>
          </p:nvPr>
        </p:nvSpPr>
        <p:spPr>
          <a:xfrm>
            <a:off x="887308" y="6527238"/>
            <a:ext cx="11216641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401"/>
              <a:buFont typeface="Helvetica Neue"/>
              <a:buNone/>
              <a:defRPr sz="3400"/>
            </a:lvl1pPr>
            <a:lvl2pPr marL="914400" lvl="1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401"/>
              <a:buFont typeface="Helvetica Neue"/>
              <a:buNone/>
              <a:defRPr sz="3400"/>
            </a:lvl2pPr>
            <a:lvl3pPr marL="1371600" lvl="2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401"/>
              <a:buFont typeface="Helvetica Neue"/>
              <a:buNone/>
              <a:defRPr sz="3400"/>
            </a:lvl3pPr>
            <a:lvl4pPr marL="1828800" lvl="3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401"/>
              <a:buFont typeface="Helvetica Neue"/>
              <a:buNone/>
              <a:defRPr sz="3400"/>
            </a:lvl4pPr>
            <a:lvl5pPr marL="2286000" lvl="4" indent="-2286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401"/>
              <a:buFont typeface="Helvetica Neue"/>
              <a:buNone/>
              <a:defRPr sz="3400"/>
            </a:lvl5pPr>
            <a:lvl6pPr marL="2743200" lvl="5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sldNum" idx="12"/>
          </p:nvPr>
        </p:nvSpPr>
        <p:spPr>
          <a:xfrm>
            <a:off x="11727733" y="9111024"/>
            <a:ext cx="382988" cy="37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D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/>
          <p:nvPr/>
        </p:nvSpPr>
        <p:spPr>
          <a:xfrm rot="-5400000" flipH="1">
            <a:off x="12311666" y="-173848"/>
            <a:ext cx="519289" cy="8669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11432" y="0"/>
                </a:lnTo>
                <a:cubicBezTo>
                  <a:pt x="17048" y="0"/>
                  <a:pt x="21600" y="3123"/>
                  <a:pt x="21600" y="6977"/>
                </a:cubicBez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7" name="Google Shape;7;p14"/>
          <p:cNvGrpSpPr/>
          <p:nvPr/>
        </p:nvGrpSpPr>
        <p:grpSpPr>
          <a:xfrm>
            <a:off x="620258" y="653118"/>
            <a:ext cx="1265823" cy="227179"/>
            <a:chOff x="0" y="-2"/>
            <a:chExt cx="1265822" cy="227178"/>
          </a:xfrm>
        </p:grpSpPr>
        <p:grpSp>
          <p:nvGrpSpPr>
            <p:cNvPr id="8" name="Google Shape;8;p14"/>
            <p:cNvGrpSpPr/>
            <p:nvPr/>
          </p:nvGrpSpPr>
          <p:grpSpPr>
            <a:xfrm>
              <a:off x="542306" y="74694"/>
              <a:ext cx="723516" cy="89076"/>
              <a:chOff x="-1" y="0"/>
              <a:chExt cx="723515" cy="89074"/>
            </a:xfrm>
          </p:grpSpPr>
          <p:sp>
            <p:nvSpPr>
              <p:cNvPr id="9" name="Google Shape;9;p14"/>
              <p:cNvSpPr/>
              <p:nvPr/>
            </p:nvSpPr>
            <p:spPr>
              <a:xfrm>
                <a:off x="-1" y="0"/>
                <a:ext cx="69069" cy="89074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587" extrusionOk="0">
                    <a:moveTo>
                      <a:pt x="4622" y="20913"/>
                    </a:moveTo>
                    <a:cubicBezTo>
                      <a:pt x="2676" y="20455"/>
                      <a:pt x="1129" y="19849"/>
                      <a:pt x="0" y="19082"/>
                    </a:cubicBezTo>
                    <a:lnTo>
                      <a:pt x="1738" y="16052"/>
                    </a:lnTo>
                    <a:cubicBezTo>
                      <a:pt x="2850" y="16725"/>
                      <a:pt x="4205" y="17291"/>
                      <a:pt x="5821" y="17708"/>
                    </a:cubicBezTo>
                    <a:cubicBezTo>
                      <a:pt x="7437" y="18139"/>
                      <a:pt x="9054" y="18355"/>
                      <a:pt x="10670" y="18355"/>
                    </a:cubicBezTo>
                    <a:cubicBezTo>
                      <a:pt x="12686" y="18355"/>
                      <a:pt x="14180" y="18099"/>
                      <a:pt x="15170" y="17601"/>
                    </a:cubicBezTo>
                    <a:cubicBezTo>
                      <a:pt x="16161" y="17102"/>
                      <a:pt x="16665" y="16442"/>
                      <a:pt x="16665" y="15621"/>
                    </a:cubicBezTo>
                    <a:cubicBezTo>
                      <a:pt x="16665" y="15015"/>
                      <a:pt x="16387" y="14530"/>
                      <a:pt x="15831" y="14140"/>
                    </a:cubicBezTo>
                    <a:cubicBezTo>
                      <a:pt x="15275" y="13749"/>
                      <a:pt x="14580" y="13439"/>
                      <a:pt x="13728" y="13224"/>
                    </a:cubicBezTo>
                    <a:cubicBezTo>
                      <a:pt x="12877" y="13008"/>
                      <a:pt x="11712" y="12753"/>
                      <a:pt x="10253" y="12470"/>
                    </a:cubicBezTo>
                    <a:cubicBezTo>
                      <a:pt x="8185" y="12093"/>
                      <a:pt x="6517" y="11716"/>
                      <a:pt x="5248" y="11325"/>
                    </a:cubicBezTo>
                    <a:cubicBezTo>
                      <a:pt x="3979" y="10948"/>
                      <a:pt x="2885" y="10356"/>
                      <a:pt x="1964" y="9548"/>
                    </a:cubicBezTo>
                    <a:cubicBezTo>
                      <a:pt x="1043" y="8740"/>
                      <a:pt x="591" y="7649"/>
                      <a:pt x="591" y="6262"/>
                    </a:cubicBezTo>
                    <a:cubicBezTo>
                      <a:pt x="591" y="5104"/>
                      <a:pt x="990" y="4053"/>
                      <a:pt x="1807" y="3097"/>
                    </a:cubicBezTo>
                    <a:cubicBezTo>
                      <a:pt x="2624" y="2141"/>
                      <a:pt x="3840" y="1400"/>
                      <a:pt x="5474" y="835"/>
                    </a:cubicBezTo>
                    <a:cubicBezTo>
                      <a:pt x="7107" y="269"/>
                      <a:pt x="9106" y="0"/>
                      <a:pt x="11486" y="0"/>
                    </a:cubicBezTo>
                    <a:cubicBezTo>
                      <a:pt x="13137" y="0"/>
                      <a:pt x="14753" y="162"/>
                      <a:pt x="16352" y="485"/>
                    </a:cubicBezTo>
                    <a:cubicBezTo>
                      <a:pt x="17951" y="808"/>
                      <a:pt x="19324" y="1266"/>
                      <a:pt x="20488" y="1858"/>
                    </a:cubicBezTo>
                    <a:lnTo>
                      <a:pt x="18906" y="4888"/>
                    </a:lnTo>
                    <a:cubicBezTo>
                      <a:pt x="17725" y="4350"/>
                      <a:pt x="16491" y="3946"/>
                      <a:pt x="15188" y="3663"/>
                    </a:cubicBezTo>
                    <a:cubicBezTo>
                      <a:pt x="13902" y="3380"/>
                      <a:pt x="12651" y="3245"/>
                      <a:pt x="11434" y="3245"/>
                    </a:cubicBezTo>
                    <a:cubicBezTo>
                      <a:pt x="9453" y="3245"/>
                      <a:pt x="7976" y="3501"/>
                      <a:pt x="7003" y="4026"/>
                    </a:cubicBezTo>
                    <a:cubicBezTo>
                      <a:pt x="6030" y="4552"/>
                      <a:pt x="5561" y="5238"/>
                      <a:pt x="5561" y="6100"/>
                    </a:cubicBezTo>
                    <a:cubicBezTo>
                      <a:pt x="5561" y="6693"/>
                      <a:pt x="5839" y="7191"/>
                      <a:pt x="6395" y="7568"/>
                    </a:cubicBezTo>
                    <a:cubicBezTo>
                      <a:pt x="6951" y="7945"/>
                      <a:pt x="7646" y="8241"/>
                      <a:pt x="8497" y="8470"/>
                    </a:cubicBezTo>
                    <a:cubicBezTo>
                      <a:pt x="9349" y="8686"/>
                      <a:pt x="10513" y="8942"/>
                      <a:pt x="11973" y="9224"/>
                    </a:cubicBezTo>
                    <a:cubicBezTo>
                      <a:pt x="13989" y="9588"/>
                      <a:pt x="15640" y="9952"/>
                      <a:pt x="16926" y="10342"/>
                    </a:cubicBezTo>
                    <a:cubicBezTo>
                      <a:pt x="18211" y="10733"/>
                      <a:pt x="19324" y="11325"/>
                      <a:pt x="20227" y="12120"/>
                    </a:cubicBezTo>
                    <a:cubicBezTo>
                      <a:pt x="21148" y="12914"/>
                      <a:pt x="21600" y="13992"/>
                      <a:pt x="21600" y="15352"/>
                    </a:cubicBezTo>
                    <a:cubicBezTo>
                      <a:pt x="21600" y="16510"/>
                      <a:pt x="21200" y="17560"/>
                      <a:pt x="20383" y="18503"/>
                    </a:cubicBezTo>
                    <a:cubicBezTo>
                      <a:pt x="19567" y="19445"/>
                      <a:pt x="18333" y="20186"/>
                      <a:pt x="16682" y="20752"/>
                    </a:cubicBezTo>
                    <a:cubicBezTo>
                      <a:pt x="15031" y="21317"/>
                      <a:pt x="13016" y="21587"/>
                      <a:pt x="10652" y="21587"/>
                    </a:cubicBezTo>
                    <a:cubicBezTo>
                      <a:pt x="8584" y="21600"/>
                      <a:pt x="6569" y="21371"/>
                      <a:pt x="4622" y="209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5000" tIns="65000" rIns="65000" bIns="650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Helvetica Neue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0" name="Google Shape;10;p14"/>
              <p:cNvSpPr/>
              <p:nvPr/>
            </p:nvSpPr>
            <p:spPr>
              <a:xfrm>
                <a:off x="125188" y="1388"/>
                <a:ext cx="64901" cy="8651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18243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027" y="0"/>
                    </a:lnTo>
                    <a:lnTo>
                      <a:pt x="21027" y="3371"/>
                    </a:lnTo>
                    <a:lnTo>
                      <a:pt x="5344" y="3371"/>
                    </a:lnTo>
                    <a:lnTo>
                      <a:pt x="5344" y="8990"/>
                    </a:lnTo>
                    <a:lnTo>
                      <a:pt x="19251" y="8990"/>
                    </a:lnTo>
                    <a:lnTo>
                      <a:pt x="19251" y="12291"/>
                    </a:lnTo>
                    <a:lnTo>
                      <a:pt x="5344" y="12291"/>
                    </a:lnTo>
                    <a:lnTo>
                      <a:pt x="5344" y="18243"/>
                    </a:lnTo>
                    <a:lnTo>
                      <a:pt x="21600" y="182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5000" tIns="65000" rIns="65000" bIns="650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Helvetica Neue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1" name="Google Shape;11;p14"/>
              <p:cNvSpPr/>
              <p:nvPr/>
            </p:nvSpPr>
            <p:spPr>
              <a:xfrm>
                <a:off x="248153" y="1388"/>
                <a:ext cx="73903" cy="8657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6549" y="21586"/>
                    </a:moveTo>
                    <a:lnTo>
                      <a:pt x="11385" y="15264"/>
                    </a:lnTo>
                    <a:cubicBezTo>
                      <a:pt x="11173" y="15292"/>
                      <a:pt x="10849" y="15292"/>
                      <a:pt x="10410" y="15292"/>
                    </a:cubicBezTo>
                    <a:lnTo>
                      <a:pt x="4693" y="15292"/>
                    </a:lnTo>
                    <a:lnTo>
                      <a:pt x="4693" y="21586"/>
                    </a:lnTo>
                    <a:lnTo>
                      <a:pt x="0" y="21586"/>
                    </a:lnTo>
                    <a:lnTo>
                      <a:pt x="0" y="0"/>
                    </a:lnTo>
                    <a:lnTo>
                      <a:pt x="10410" y="0"/>
                    </a:lnTo>
                    <a:cubicBezTo>
                      <a:pt x="12603" y="0"/>
                      <a:pt x="14519" y="305"/>
                      <a:pt x="16143" y="929"/>
                    </a:cubicBezTo>
                    <a:cubicBezTo>
                      <a:pt x="17767" y="1553"/>
                      <a:pt x="19018" y="2426"/>
                      <a:pt x="19878" y="3577"/>
                    </a:cubicBezTo>
                    <a:cubicBezTo>
                      <a:pt x="20739" y="4728"/>
                      <a:pt x="21178" y="6100"/>
                      <a:pt x="21178" y="7681"/>
                    </a:cubicBezTo>
                    <a:cubicBezTo>
                      <a:pt x="21178" y="9303"/>
                      <a:pt x="20707" y="10703"/>
                      <a:pt x="19781" y="11881"/>
                    </a:cubicBezTo>
                    <a:cubicBezTo>
                      <a:pt x="18855" y="13060"/>
                      <a:pt x="17524" y="13933"/>
                      <a:pt x="15786" y="14502"/>
                    </a:cubicBezTo>
                    <a:lnTo>
                      <a:pt x="21600" y="21600"/>
                    </a:lnTo>
                    <a:lnTo>
                      <a:pt x="16549" y="21600"/>
                    </a:lnTo>
                    <a:close/>
                    <a:moveTo>
                      <a:pt x="14860" y="4506"/>
                    </a:moveTo>
                    <a:cubicBezTo>
                      <a:pt x="13805" y="3771"/>
                      <a:pt x="12245" y="3397"/>
                      <a:pt x="10199" y="3397"/>
                    </a:cubicBezTo>
                    <a:lnTo>
                      <a:pt x="4710" y="3397"/>
                    </a:lnTo>
                    <a:lnTo>
                      <a:pt x="4710" y="12006"/>
                    </a:lnTo>
                    <a:lnTo>
                      <a:pt x="10199" y="12006"/>
                    </a:lnTo>
                    <a:cubicBezTo>
                      <a:pt x="12245" y="12006"/>
                      <a:pt x="13805" y="11632"/>
                      <a:pt x="14860" y="10883"/>
                    </a:cubicBezTo>
                    <a:cubicBezTo>
                      <a:pt x="15916" y="10135"/>
                      <a:pt x="16452" y="9067"/>
                      <a:pt x="16452" y="7694"/>
                    </a:cubicBezTo>
                    <a:cubicBezTo>
                      <a:pt x="16452" y="6294"/>
                      <a:pt x="15916" y="5240"/>
                      <a:pt x="14860" y="45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5000" tIns="65000" rIns="65000" bIns="650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Helvetica Neue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2" name="Google Shape;12;p14"/>
              <p:cNvSpPr/>
              <p:nvPr/>
            </p:nvSpPr>
            <p:spPr>
              <a:xfrm>
                <a:off x="378675" y="1388"/>
                <a:ext cx="64901" cy="8651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18243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027" y="0"/>
                    </a:lnTo>
                    <a:lnTo>
                      <a:pt x="21027" y="3371"/>
                    </a:lnTo>
                    <a:lnTo>
                      <a:pt x="5344" y="3371"/>
                    </a:lnTo>
                    <a:lnTo>
                      <a:pt x="5344" y="8990"/>
                    </a:lnTo>
                    <a:lnTo>
                      <a:pt x="19251" y="8990"/>
                    </a:lnTo>
                    <a:lnTo>
                      <a:pt x="19251" y="12291"/>
                    </a:lnTo>
                    <a:lnTo>
                      <a:pt x="5344" y="12291"/>
                    </a:lnTo>
                    <a:lnTo>
                      <a:pt x="5344" y="18243"/>
                    </a:lnTo>
                    <a:lnTo>
                      <a:pt x="21600" y="182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5000" tIns="65000" rIns="65000" bIns="650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Helvetica Neue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3" name="Google Shape;13;p14"/>
              <p:cNvSpPr/>
              <p:nvPr/>
            </p:nvSpPr>
            <p:spPr>
              <a:xfrm>
                <a:off x="501641" y="1388"/>
                <a:ext cx="76903" cy="86573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21600"/>
                    </a:lnTo>
                    <a:lnTo>
                      <a:pt x="17885" y="21600"/>
                    </a:lnTo>
                    <a:lnTo>
                      <a:pt x="4479" y="6974"/>
                    </a:lnTo>
                    <a:lnTo>
                      <a:pt x="4479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3715" y="0"/>
                    </a:lnTo>
                    <a:lnTo>
                      <a:pt x="17121" y="14626"/>
                    </a:lnTo>
                    <a:lnTo>
                      <a:pt x="17121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5000" tIns="65000" rIns="65000" bIns="650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Helvetica Neue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4" name="Google Shape;14;p14"/>
              <p:cNvSpPr/>
              <p:nvPr/>
            </p:nvSpPr>
            <p:spPr>
              <a:xfrm>
                <a:off x="629663" y="1333"/>
                <a:ext cx="93851" cy="8657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5743" y="16609"/>
                    </a:moveTo>
                    <a:lnTo>
                      <a:pt x="5780" y="16609"/>
                    </a:lnTo>
                    <a:lnTo>
                      <a:pt x="3811" y="21600"/>
                    </a:lnTo>
                    <a:lnTo>
                      <a:pt x="0" y="21600"/>
                    </a:lnTo>
                    <a:lnTo>
                      <a:pt x="8965" y="0"/>
                    </a:lnTo>
                    <a:lnTo>
                      <a:pt x="12610" y="0"/>
                    </a:lnTo>
                    <a:lnTo>
                      <a:pt x="21600" y="21600"/>
                    </a:lnTo>
                    <a:lnTo>
                      <a:pt x="17725" y="21600"/>
                    </a:lnTo>
                    <a:lnTo>
                      <a:pt x="15743" y="16609"/>
                    </a:lnTo>
                    <a:close/>
                    <a:moveTo>
                      <a:pt x="14528" y="13462"/>
                    </a:moveTo>
                    <a:lnTo>
                      <a:pt x="10768" y="4021"/>
                    </a:lnTo>
                    <a:lnTo>
                      <a:pt x="7034" y="13462"/>
                    </a:lnTo>
                    <a:lnTo>
                      <a:pt x="14528" y="134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5000" tIns="65000" rIns="65000" bIns="650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Helvetica Neue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grpSp>
          <p:nvGrpSpPr>
            <p:cNvPr id="15" name="Google Shape;15;p14"/>
            <p:cNvGrpSpPr/>
            <p:nvPr/>
          </p:nvGrpSpPr>
          <p:grpSpPr>
            <a:xfrm>
              <a:off x="0" y="-2"/>
              <a:ext cx="393110" cy="227178"/>
              <a:chOff x="0" y="-1"/>
              <a:chExt cx="393109" cy="227176"/>
            </a:xfrm>
          </p:grpSpPr>
          <p:sp>
            <p:nvSpPr>
              <p:cNvPr id="16" name="Google Shape;16;p14"/>
              <p:cNvSpPr/>
              <p:nvPr/>
            </p:nvSpPr>
            <p:spPr>
              <a:xfrm>
                <a:off x="149198" y="77750"/>
                <a:ext cx="243911" cy="14942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450" extrusionOk="0">
                    <a:moveTo>
                      <a:pt x="4344" y="21450"/>
                    </a:moveTo>
                    <a:lnTo>
                      <a:pt x="0" y="13857"/>
                    </a:lnTo>
                    <a:lnTo>
                      <a:pt x="6377" y="4271"/>
                    </a:lnTo>
                    <a:cubicBezTo>
                      <a:pt x="8311" y="1365"/>
                      <a:pt x="10828" y="-150"/>
                      <a:pt x="13464" y="12"/>
                    </a:cubicBezTo>
                    <a:cubicBezTo>
                      <a:pt x="16100" y="174"/>
                      <a:pt x="18540" y="1990"/>
                      <a:pt x="20333" y="5124"/>
                    </a:cubicBezTo>
                    <a:lnTo>
                      <a:pt x="21600" y="7336"/>
                    </a:lnTo>
                    <a:lnTo>
                      <a:pt x="16915" y="14378"/>
                    </a:lnTo>
                    <a:lnTo>
                      <a:pt x="15648" y="12165"/>
                    </a:lnTo>
                    <a:cubicBezTo>
                      <a:pt x="15014" y="11057"/>
                      <a:pt x="14154" y="10415"/>
                      <a:pt x="13223" y="10360"/>
                    </a:cubicBezTo>
                    <a:cubicBezTo>
                      <a:pt x="12291" y="10305"/>
                      <a:pt x="11403" y="10836"/>
                      <a:pt x="10721" y="11865"/>
                    </a:cubicBezTo>
                    <a:lnTo>
                      <a:pt x="4344" y="214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5000" tIns="65000" rIns="65000" bIns="650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Helvetica Neue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7" name="Google Shape;17;p14"/>
              <p:cNvSpPr/>
              <p:nvPr/>
            </p:nvSpPr>
            <p:spPr>
              <a:xfrm>
                <a:off x="0" y="-1"/>
                <a:ext cx="243935" cy="14939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8510" y="21600"/>
                    </a:moveTo>
                    <a:cubicBezTo>
                      <a:pt x="5855" y="21600"/>
                      <a:pt x="3209" y="19869"/>
                      <a:pt x="1267" y="16448"/>
                    </a:cubicBezTo>
                    <a:lnTo>
                      <a:pt x="0" y="14216"/>
                    </a:lnTo>
                    <a:lnTo>
                      <a:pt x="4684" y="7124"/>
                    </a:lnTo>
                    <a:lnTo>
                      <a:pt x="5951" y="9352"/>
                    </a:lnTo>
                    <a:cubicBezTo>
                      <a:pt x="7258" y="11654"/>
                      <a:pt x="9470" y="11789"/>
                      <a:pt x="10880" y="9654"/>
                    </a:cubicBezTo>
                    <a:lnTo>
                      <a:pt x="17257" y="0"/>
                    </a:lnTo>
                    <a:lnTo>
                      <a:pt x="21600" y="7648"/>
                    </a:lnTo>
                    <a:lnTo>
                      <a:pt x="15221" y="17306"/>
                    </a:lnTo>
                    <a:cubicBezTo>
                      <a:pt x="13324" y="20178"/>
                      <a:pt x="10914" y="21600"/>
                      <a:pt x="8510" y="216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5000" tIns="65000" rIns="65000" bIns="650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Helvetica Neue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</p:grpSp>
      <p:sp>
        <p:nvSpPr>
          <p:cNvPr id="18" name="Google Shape;18;p14"/>
          <p:cNvSpPr/>
          <p:nvPr/>
        </p:nvSpPr>
        <p:spPr>
          <a:xfrm>
            <a:off x="2640183" y="-1"/>
            <a:ext cx="4958775" cy="211328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477" y="0"/>
                </a:moveTo>
                <a:lnTo>
                  <a:pt x="4862" y="0"/>
                </a:lnTo>
                <a:lnTo>
                  <a:pt x="5951" y="2921"/>
                </a:lnTo>
                <a:cubicBezTo>
                  <a:pt x="7258" y="6431"/>
                  <a:pt x="9470" y="6638"/>
                  <a:pt x="10880" y="3382"/>
                </a:cubicBezTo>
                <a:lnTo>
                  <a:pt x="12345" y="0"/>
                </a:lnTo>
                <a:lnTo>
                  <a:pt x="21480" y="0"/>
                </a:lnTo>
                <a:lnTo>
                  <a:pt x="21600" y="323"/>
                </a:lnTo>
                <a:lnTo>
                  <a:pt x="15221" y="15052"/>
                </a:lnTo>
                <a:cubicBezTo>
                  <a:pt x="13324" y="19431"/>
                  <a:pt x="10914" y="21600"/>
                  <a:pt x="8510" y="21600"/>
                </a:cubicBezTo>
                <a:cubicBezTo>
                  <a:pt x="5855" y="21600"/>
                  <a:pt x="3209" y="18960"/>
                  <a:pt x="1267" y="13742"/>
                </a:cubicBezTo>
                <a:lnTo>
                  <a:pt x="0" y="10339"/>
                </a:lnTo>
                <a:close/>
              </a:path>
            </a:pathLst>
          </a:custGeom>
          <a:solidFill>
            <a:srgbClr val="808080">
              <a:alpha val="3921"/>
            </a:srgbClr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Google Shape;19;p14"/>
          <p:cNvSpPr/>
          <p:nvPr/>
        </p:nvSpPr>
        <p:spPr>
          <a:xfrm>
            <a:off x="9377236" y="7698144"/>
            <a:ext cx="3627566" cy="2055461"/>
          </a:xfrm>
          <a:custGeom>
            <a:avLst/>
            <a:gdLst/>
            <a:ahLst/>
            <a:cxnLst/>
            <a:rect l="l" t="t" r="r" b="b"/>
            <a:pathLst>
              <a:path w="21600" h="21365" extrusionOk="0">
                <a:moveTo>
                  <a:pt x="18240" y="18"/>
                </a:moveTo>
                <a:cubicBezTo>
                  <a:pt x="19141" y="82"/>
                  <a:pt x="20025" y="307"/>
                  <a:pt x="20882" y="685"/>
                </a:cubicBezTo>
                <a:lnTo>
                  <a:pt x="21600" y="1071"/>
                </a:lnTo>
                <a:lnTo>
                  <a:pt x="21600" y="19750"/>
                </a:lnTo>
                <a:lnTo>
                  <a:pt x="21226" y="19003"/>
                </a:lnTo>
                <a:cubicBezTo>
                  <a:pt x="20359" y="17272"/>
                  <a:pt x="19183" y="16269"/>
                  <a:pt x="17911" y="16183"/>
                </a:cubicBezTo>
                <a:cubicBezTo>
                  <a:pt x="16636" y="16097"/>
                  <a:pt x="15422" y="16927"/>
                  <a:pt x="14491" y="18534"/>
                </a:cubicBezTo>
                <a:lnTo>
                  <a:pt x="12843" y="21365"/>
                </a:lnTo>
                <a:lnTo>
                  <a:pt x="0" y="21365"/>
                </a:lnTo>
                <a:lnTo>
                  <a:pt x="8554" y="6672"/>
                </a:lnTo>
                <a:cubicBezTo>
                  <a:pt x="11196" y="2132"/>
                  <a:pt x="14637" y="-235"/>
                  <a:pt x="18240" y="18"/>
                </a:cubicBezTo>
                <a:close/>
              </a:path>
            </a:pathLst>
          </a:custGeom>
          <a:solidFill>
            <a:srgbClr val="808080">
              <a:alpha val="3921"/>
            </a:srgbClr>
          </a:soli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894081" y="519290"/>
            <a:ext cx="11216641" cy="1885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Helvetica Neue"/>
              <a:buNone/>
              <a:defRPr sz="6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Helvetica Neue"/>
              <a:buNone/>
              <a:defRPr sz="6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Helvetica Neue"/>
              <a:buNone/>
              <a:defRPr sz="6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Helvetica Neue"/>
              <a:buNone/>
              <a:defRPr sz="6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Helvetica Neue"/>
              <a:buNone/>
              <a:defRPr sz="6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Helvetica Neue"/>
              <a:buNone/>
              <a:defRPr sz="6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Helvetica Neue"/>
              <a:buNone/>
              <a:defRPr sz="6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Helvetica Neue"/>
              <a:buNone/>
              <a:defRPr sz="6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Helvetica Neue"/>
              <a:buNone/>
              <a:defRPr sz="6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1"/>
          </p:nvPr>
        </p:nvSpPr>
        <p:spPr>
          <a:xfrm>
            <a:off x="894081" y="2596444"/>
            <a:ext cx="11216641" cy="618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normAutofit/>
          </a:bodyPr>
          <a:lstStyle>
            <a:lvl1pPr marL="457200" marR="0" lvl="0" indent="-469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69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69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69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69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69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69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69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699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11727733" y="9111024"/>
            <a:ext cx="382988" cy="37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Helvetica Neue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D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860" y="552603"/>
            <a:ext cx="1561650" cy="156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"/>
          <p:cNvSpPr txBox="1"/>
          <p:nvPr/>
        </p:nvSpPr>
        <p:spPr>
          <a:xfrm>
            <a:off x="2397800" y="916684"/>
            <a:ext cx="4932148" cy="981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ar-DZ" sz="1800" b="1" i="0" u="none" strike="noStrike" cap="none" dirty="0">
                <a:solidFill>
                  <a:srgbClr val="15D1BB"/>
                </a:solidFill>
                <a:latin typeface="Arial"/>
                <a:ea typeface="Arial"/>
                <a:cs typeface="Arial"/>
                <a:sym typeface="Arial"/>
              </a:rPr>
              <a:t>MINISTERE DE L’ECONOMIE DE LA CONNAISSANCE, DES STARTUPS ET DES MICRO-ENTREPRISES</a:t>
            </a:r>
            <a:endParaRPr sz="1800" b="0" i="0" u="none" strike="noStrike" cap="none" dirty="0">
              <a:solidFill>
                <a:srgbClr val="15D1BB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4" name="Google Shape;154;p1"/>
          <p:cNvSpPr/>
          <p:nvPr/>
        </p:nvSpPr>
        <p:spPr>
          <a:xfrm>
            <a:off x="1150374" y="5676655"/>
            <a:ext cx="6474542" cy="45719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5000" tIns="65000" rIns="65000" bIns="6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5" name="Google Shape;15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0041" y="0"/>
            <a:ext cx="8072185" cy="453838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"/>
          <p:cNvSpPr/>
          <p:nvPr/>
        </p:nvSpPr>
        <p:spPr>
          <a:xfrm>
            <a:off x="3413012" y="4121132"/>
            <a:ext cx="6096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C8C"/>
              </a:buClr>
              <a:buSzPts val="7200"/>
              <a:buFont typeface="Sakkal Majalla"/>
              <a:buNone/>
            </a:pPr>
            <a:r>
              <a:rPr lang="ar-DZ" sz="7200" b="1" i="0" u="none" strike="noStrike" cap="none" dirty="0">
                <a:solidFill>
                  <a:srgbClr val="0F9C8C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اسم الشركة </a:t>
            </a:r>
            <a:endParaRPr sz="7200" b="1" i="0" u="none" strike="noStrike" cap="none" dirty="0">
              <a:solidFill>
                <a:srgbClr val="0F9C8C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C8C"/>
              </a:buClr>
              <a:buSzPts val="4800"/>
              <a:buFont typeface="Sakkal Majalla"/>
              <a:buNone/>
            </a:pPr>
            <a:r>
              <a:rPr lang="ar-DZ" sz="4800" b="0" i="0" u="none" strike="noStrike" cap="none" dirty="0">
                <a:solidFill>
                  <a:srgbClr val="0F9C8C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قطاع المشروع</a:t>
            </a:r>
            <a:endParaRPr sz="4800" b="0" i="0" u="none" strike="noStrike" cap="none" dirty="0">
              <a:solidFill>
                <a:srgbClr val="0F9C8C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57" name="Google Shape;157;p1"/>
          <p:cNvSpPr/>
          <p:nvPr/>
        </p:nvSpPr>
        <p:spPr>
          <a:xfrm>
            <a:off x="930282" y="7531269"/>
            <a:ext cx="2034591" cy="107721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85D"/>
              </a:buClr>
              <a:buSzPts val="3200"/>
              <a:buFont typeface="Sakkal Majalla"/>
              <a:buNone/>
            </a:pPr>
            <a:r>
              <a:rPr lang="ar-DZ" sz="3200" b="0" i="0" u="none" strike="noStrike" cap="none">
                <a:solidFill>
                  <a:srgbClr val="0A685D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علامة و شعار الشركة  </a:t>
            </a:r>
            <a:endParaRPr sz="3200" b="0" i="0" u="none" strike="noStrike" cap="none">
              <a:solidFill>
                <a:srgbClr val="0A685D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/>
          <p:nvPr/>
        </p:nvSpPr>
        <p:spPr>
          <a:xfrm rot="10800000">
            <a:off x="270238" y="8833491"/>
            <a:ext cx="526326" cy="7670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11432" y="0"/>
                </a:lnTo>
                <a:cubicBezTo>
                  <a:pt x="17048" y="0"/>
                  <a:pt x="21600" y="3123"/>
                  <a:pt x="21600" y="6977"/>
                </a:cubicBez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3" name="Google Shape;253;p10"/>
          <p:cNvSpPr/>
          <p:nvPr/>
        </p:nvSpPr>
        <p:spPr>
          <a:xfrm>
            <a:off x="0" y="0"/>
            <a:ext cx="13004800" cy="975360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"/>
              <a:buNone/>
            </a:pPr>
            <a:endParaRPr sz="13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4" name="Google Shape;254;p10"/>
          <p:cNvPicPr preferRelativeResize="0"/>
          <p:nvPr/>
        </p:nvPicPr>
        <p:blipFill rotWithShape="1">
          <a:blip r:embed="rId3">
            <a:alphaModFix amt="20000"/>
          </a:blip>
          <a:srcRect l="25627" r="23984" b="49133"/>
          <a:stretch/>
        </p:blipFill>
        <p:spPr>
          <a:xfrm>
            <a:off x="5723799" y="3763712"/>
            <a:ext cx="7919727" cy="742291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0"/>
          <p:cNvSpPr/>
          <p:nvPr/>
        </p:nvSpPr>
        <p:spPr>
          <a:xfrm>
            <a:off x="499934" y="802592"/>
            <a:ext cx="12004932" cy="86272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68300" dist="63500" dir="5400000" rotWithShape="0">
              <a:srgbClr val="000000">
                <a:alpha val="9803"/>
              </a:srgbClr>
            </a:outerShdw>
          </a:effectLst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"/>
              <a:buNone/>
            </a:pPr>
            <a:r>
              <a:rPr lang="ar-DZ" sz="135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Agir pour que l’entrepreneuriat soit un moyen de développement local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"/>
              <a:buNone/>
            </a:pPr>
            <a:endParaRPr sz="135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"/>
              <a:buNone/>
            </a:pPr>
            <a:r>
              <a:rPr lang="ar-DZ" sz="135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Accompagner l’émergence d’un cadre plus favorable à l’initiative économique, pour tous et dans l’ensemble du territoire ;  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"/>
              <a:buNone/>
            </a:pPr>
            <a:r>
              <a:rPr lang="ar-DZ" sz="1350" b="0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Soutenir, en lien avec les partenaires, les entrepreneurs dans le cadre du programme du développement de la chaine de valeur et la sous-traitance.</a:t>
            </a:r>
            <a:endParaRPr dirty="0"/>
          </a:p>
        </p:txBody>
      </p:sp>
      <p:sp>
        <p:nvSpPr>
          <p:cNvPr id="256" name="Google Shape;256;p10"/>
          <p:cNvSpPr txBox="1">
            <a:spLocks noGrp="1"/>
          </p:cNvSpPr>
          <p:nvPr>
            <p:ph type="body" idx="1"/>
          </p:nvPr>
        </p:nvSpPr>
        <p:spPr>
          <a:xfrm>
            <a:off x="2429776" y="1006480"/>
            <a:ext cx="9590930" cy="129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</a:pPr>
            <a:r>
              <a:rPr lang="ar-DZ" sz="5400">
                <a:latin typeface="Sakkal Majalla"/>
                <a:ea typeface="Sakkal Majalla"/>
                <a:cs typeface="Sakkal Majalla"/>
                <a:sym typeface="Sakkal Majalla"/>
              </a:rPr>
              <a:t>المخاطر والأرباح</a:t>
            </a:r>
            <a:endParaRPr sz="5400"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pic>
        <p:nvPicPr>
          <p:cNvPr id="257" name="Google Shape;25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527" y="774608"/>
            <a:ext cx="2669547" cy="1500887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0"/>
          <p:cNvSpPr txBox="1"/>
          <p:nvPr/>
        </p:nvSpPr>
        <p:spPr>
          <a:xfrm>
            <a:off x="1122217" y="2618509"/>
            <a:ext cx="10584873" cy="2070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5A6D"/>
              </a:buClr>
              <a:buSzPts val="2800"/>
              <a:buFont typeface="Noto Sans Symbols"/>
              <a:buChar char="✔"/>
            </a:pPr>
            <a:r>
              <a:rPr lang="ar-DZ" sz="2800" b="0" i="0" u="none" strike="noStrike" cap="none">
                <a:solidFill>
                  <a:srgbClr val="075A6D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لخص المخاطر المرتبطة بالمشروع المقترح والنهج الذي يجب اتباعه.</a:t>
            </a:r>
            <a:endParaRPr/>
          </a:p>
          <a:p>
            <a:pPr marL="342900" marR="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5A6D"/>
              </a:buClr>
              <a:buSzPts val="2800"/>
              <a:buFont typeface="Noto Sans Symbols"/>
              <a:buChar char="✔"/>
            </a:pPr>
            <a:r>
              <a:rPr lang="ar-DZ" sz="2800" b="0" i="0" u="none" strike="noStrike" cap="none">
                <a:solidFill>
                  <a:srgbClr val="075A6D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قم بتقدير الأرباح المتوقعة ، خاصة إذا كنت تبحث عن تمويل.</a:t>
            </a:r>
            <a:endParaRPr sz="2800" b="0" i="0" u="none" strike="noStrike" cap="none">
              <a:solidFill>
                <a:srgbClr val="075A6D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  <a:p>
            <a:pPr marL="342900" marR="0" lvl="0" indent="-165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rgbClr val="075A6D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strips/>
      </p:transition>
    </mc:Choice>
    <mc:Fallback>
      <p:transition spd="slow">
        <p:strips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1"/>
          <p:cNvSpPr/>
          <p:nvPr/>
        </p:nvSpPr>
        <p:spPr>
          <a:xfrm rot="10800000">
            <a:off x="270238" y="8833491"/>
            <a:ext cx="526326" cy="7670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11432" y="0"/>
                </a:lnTo>
                <a:cubicBezTo>
                  <a:pt x="17048" y="0"/>
                  <a:pt x="21600" y="3123"/>
                  <a:pt x="21600" y="6977"/>
                </a:cubicBez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4" name="Google Shape;264;p11"/>
          <p:cNvSpPr/>
          <p:nvPr/>
        </p:nvSpPr>
        <p:spPr>
          <a:xfrm>
            <a:off x="0" y="0"/>
            <a:ext cx="13004800" cy="975360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"/>
              <a:buNone/>
            </a:pPr>
            <a:endParaRPr sz="13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5" name="Google Shape;265;p11"/>
          <p:cNvPicPr preferRelativeResize="0"/>
          <p:nvPr/>
        </p:nvPicPr>
        <p:blipFill rotWithShape="1">
          <a:blip r:embed="rId3">
            <a:alphaModFix amt="20000"/>
          </a:blip>
          <a:srcRect l="25627" r="23984" b="49133"/>
          <a:stretch/>
        </p:blipFill>
        <p:spPr>
          <a:xfrm>
            <a:off x="5723799" y="3763712"/>
            <a:ext cx="7919727" cy="7422918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1"/>
          <p:cNvSpPr/>
          <p:nvPr/>
        </p:nvSpPr>
        <p:spPr>
          <a:xfrm>
            <a:off x="499934" y="802592"/>
            <a:ext cx="12004932" cy="86272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68300" dist="63500" dir="5400000" rotWithShape="0">
              <a:srgbClr val="000000">
                <a:alpha val="9803"/>
              </a:srgbClr>
            </a:outerShdw>
          </a:effectLst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"/>
              <a:buNone/>
            </a:pPr>
            <a:r>
              <a:rPr lang="ar-DZ" sz="135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Agir pour que l’entrepreneuriat soit un moyen de développement local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"/>
              <a:buNone/>
            </a:pPr>
            <a:endParaRPr sz="13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"/>
              <a:buNone/>
            </a:pPr>
            <a:r>
              <a:rPr lang="ar-DZ" sz="135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Accompagner l’émergence d’un cadre plus favorable à l’initiative économique, pour tous et dans l’ensemble du territoire ; 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"/>
              <a:buNone/>
            </a:pPr>
            <a:r>
              <a:rPr lang="ar-DZ" sz="135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Soutenir, en lien avec les partenaires, les entrepreneurs dans le cadre du programme du développement de la chaine de valeur et la sous-traitance.</a:t>
            </a:r>
            <a:endParaRPr sz="13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7" name="Google Shape;267;p11"/>
          <p:cNvSpPr txBox="1">
            <a:spLocks noGrp="1"/>
          </p:cNvSpPr>
          <p:nvPr>
            <p:ph type="body" idx="1"/>
          </p:nvPr>
        </p:nvSpPr>
        <p:spPr>
          <a:xfrm>
            <a:off x="2582176" y="938584"/>
            <a:ext cx="9590930" cy="129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normAutofit/>
          </a:bodyPr>
          <a:lstStyle/>
          <a:p>
            <a:pPr marL="0" lvl="0" indent="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</a:pPr>
            <a:r>
              <a:rPr lang="ar-DZ" sz="4800" dirty="0">
                <a:latin typeface="Sakkal Majalla"/>
                <a:ea typeface="Sakkal Majalla"/>
                <a:cs typeface="Sakkal Majalla"/>
                <a:sym typeface="Sakkal Majalla"/>
              </a:rPr>
              <a:t>العناصر المفتاحية</a:t>
            </a:r>
            <a:endParaRPr sz="4800" dirty="0"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pic>
        <p:nvPicPr>
          <p:cNvPr id="268" name="Google Shape;26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527" y="774608"/>
            <a:ext cx="2669547" cy="1500887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1"/>
          <p:cNvSpPr/>
          <p:nvPr/>
        </p:nvSpPr>
        <p:spPr>
          <a:xfrm>
            <a:off x="2990074" y="2519047"/>
            <a:ext cx="8897126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87A4"/>
              </a:buClr>
              <a:buSzPts val="2800"/>
              <a:buFont typeface="Sakkal Majalla"/>
              <a:buNone/>
            </a:pPr>
            <a:r>
              <a:rPr lang="ar-DZ" sz="2800" b="0" i="0" u="none" strike="noStrike" cap="none" dirty="0">
                <a:solidFill>
                  <a:srgbClr val="0B87A4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على المدى القصير:</a:t>
            </a:r>
            <a:endParaRPr dirty="0"/>
          </a:p>
          <a:p>
            <a:pPr marL="900113" marR="0" lvl="0" indent="-276225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87A4"/>
              </a:buClr>
              <a:buSzPts val="2800"/>
              <a:buFont typeface="Noto Sans Symbols"/>
              <a:buChar char="✔"/>
            </a:pPr>
            <a:r>
              <a:rPr lang="ar-DZ" sz="2800" b="0" i="0" u="none" strike="noStrike" cap="none" dirty="0">
                <a:solidFill>
                  <a:srgbClr val="0B87A4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حدد القرارات والقضايا الرئيسية التي تتطلب حلًا فوريًا أو في المدى القصير.</a:t>
            </a:r>
            <a:endParaRPr sz="2800" b="0" i="0" u="none" strike="noStrike" cap="none" dirty="0">
              <a:solidFill>
                <a:srgbClr val="0B87A4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  <a:p>
            <a:pPr marL="900113" marR="0" lvl="0" indent="-276225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87A4"/>
              </a:buClr>
              <a:buSzPts val="2800"/>
              <a:buFont typeface="Noto Sans Symbols"/>
              <a:buChar char="✔"/>
            </a:pPr>
            <a:r>
              <a:rPr lang="ar-DZ" sz="2800" b="0" i="0" u="none" strike="noStrike" cap="none" dirty="0">
                <a:solidFill>
                  <a:srgbClr val="0B87A4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اذكر عواقب التأجيل المحتمل للقرار.</a:t>
            </a:r>
            <a:endParaRPr dirty="0"/>
          </a:p>
          <a:p>
            <a:pPr marL="623888" marR="0" lvl="0" indent="-623888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87A4"/>
              </a:buClr>
              <a:buSzPts val="2800"/>
              <a:buFont typeface="Sakkal Majalla"/>
              <a:buNone/>
            </a:pPr>
            <a:r>
              <a:rPr lang="ar-DZ" sz="2800" b="0" i="0" u="none" strike="noStrike" cap="none" dirty="0">
                <a:solidFill>
                  <a:srgbClr val="0B87A4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على المدى طويل:</a:t>
            </a:r>
            <a:endParaRPr dirty="0"/>
          </a:p>
          <a:p>
            <a:pPr marL="900113" marR="0" lvl="0" indent="-276225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87A4"/>
              </a:buClr>
              <a:buSzPts val="2800"/>
              <a:buFont typeface="Noto Sans Symbols"/>
              <a:buChar char="✔"/>
            </a:pPr>
            <a:r>
              <a:rPr lang="ar-DZ" sz="2800" b="0" i="0" u="none" strike="noStrike" cap="none" dirty="0">
                <a:solidFill>
                  <a:srgbClr val="0B87A4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حدد المشكلات التي تتطلب حلًا طويل المدى.</a:t>
            </a:r>
            <a:endParaRPr dirty="0"/>
          </a:p>
          <a:p>
            <a:pPr marL="900113" marR="0" lvl="0" indent="-276225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87A4"/>
              </a:buClr>
              <a:buSzPts val="2800"/>
              <a:buFont typeface="Noto Sans Symbols"/>
              <a:buChar char="✔"/>
            </a:pPr>
            <a:r>
              <a:rPr lang="ar-DZ" sz="2800" b="0" i="0" u="none" strike="noStrike" cap="none" dirty="0">
                <a:solidFill>
                  <a:srgbClr val="0B87A4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اذكر عواقب التأجيل المحتمل للقرار.</a:t>
            </a:r>
            <a:endParaRPr dirty="0"/>
          </a:p>
        </p:txBody>
      </p:sp>
      <p:sp>
        <p:nvSpPr>
          <p:cNvPr id="270" name="Google Shape;270;p11"/>
          <p:cNvSpPr/>
          <p:nvPr/>
        </p:nvSpPr>
        <p:spPr>
          <a:xfrm>
            <a:off x="2029523" y="7176319"/>
            <a:ext cx="878716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D1BB"/>
              </a:buClr>
              <a:buSzPts val="2400"/>
              <a:buFont typeface="Sakkal Majalla"/>
              <a:buNone/>
            </a:pPr>
            <a:r>
              <a:rPr lang="ar-DZ" sz="2400" b="0" i="0" u="none" strike="noStrike" cap="none" dirty="0">
                <a:solidFill>
                  <a:srgbClr val="15D1BB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إذا كنت ترغب في الحصول على تمويل ، اشرح بدقة الصعوبات التي يتطلب حلها موارد مالية.</a:t>
            </a:r>
            <a:endParaRPr sz="2400" b="0" i="0" u="none" strike="noStrike" cap="none" dirty="0">
              <a:solidFill>
                <a:srgbClr val="15D1BB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strips/>
      </p:transition>
    </mc:Choice>
    <mc:Fallback>
      <p:transition spd="slow">
        <p:strips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13" descr="Picture Placeholder 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" y="1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3"/>
          <p:cNvSpPr/>
          <p:nvPr/>
        </p:nvSpPr>
        <p:spPr>
          <a:xfrm rot="-5400000" flipH="1">
            <a:off x="12273872" y="-136056"/>
            <a:ext cx="594874" cy="86698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11432" y="0"/>
                </a:lnTo>
                <a:cubicBezTo>
                  <a:pt x="17048" y="0"/>
                  <a:pt x="21600" y="3123"/>
                  <a:pt x="21600" y="6977"/>
                </a:cubicBez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7" name="Google Shape;277;p13"/>
          <p:cNvSpPr/>
          <p:nvPr/>
        </p:nvSpPr>
        <p:spPr>
          <a:xfrm>
            <a:off x="2209800" y="-1"/>
            <a:ext cx="10795003" cy="9753601"/>
          </a:xfrm>
          <a:prstGeom prst="rect">
            <a:avLst/>
          </a:prstGeom>
          <a:gradFill>
            <a:gsLst>
              <a:gs pos="0">
                <a:srgbClr val="15D1BB">
                  <a:alpha val="41960"/>
                </a:srgbClr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"/>
              <a:buNone/>
            </a:pPr>
            <a:endParaRPr sz="13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8" name="Google Shape;278;p13"/>
          <p:cNvSpPr/>
          <p:nvPr/>
        </p:nvSpPr>
        <p:spPr>
          <a:xfrm>
            <a:off x="2209800" y="112973"/>
            <a:ext cx="10795003" cy="9753601"/>
          </a:xfrm>
          <a:prstGeom prst="rect">
            <a:avLst/>
          </a:prstGeom>
          <a:gradFill>
            <a:gsLst>
              <a:gs pos="0">
                <a:srgbClr val="15D1BB">
                  <a:alpha val="41960"/>
                </a:srgbClr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"/>
              <a:buNone/>
            </a:pPr>
            <a:endParaRPr sz="13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p13"/>
          <p:cNvSpPr txBox="1">
            <a:spLocks noGrp="1"/>
          </p:cNvSpPr>
          <p:nvPr>
            <p:ph type="body" idx="1"/>
          </p:nvPr>
        </p:nvSpPr>
        <p:spPr>
          <a:xfrm>
            <a:off x="4518921" y="2715491"/>
            <a:ext cx="6453879" cy="3992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</a:pPr>
            <a:r>
              <a:rPr lang="ar-DZ" sz="8000" dirty="0">
                <a:solidFill>
                  <a:schemeClr val="lt1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شكرا على الانتباه</a:t>
            </a:r>
            <a:endParaRPr sz="8000" dirty="0">
              <a:solidFill>
                <a:schemeClr val="lt1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pic>
        <p:nvPicPr>
          <p:cNvPr id="280" name="Google Shape;280;p13"/>
          <p:cNvPicPr preferRelativeResize="0"/>
          <p:nvPr/>
        </p:nvPicPr>
        <p:blipFill rotWithShape="1">
          <a:blip r:embed="rId4">
            <a:alphaModFix amt="20000"/>
          </a:blip>
          <a:srcRect l="25627" r="23984" b="49133"/>
          <a:stretch/>
        </p:blipFill>
        <p:spPr>
          <a:xfrm>
            <a:off x="-312426" y="594874"/>
            <a:ext cx="7919727" cy="7422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strips/>
      </p:transition>
    </mc:Choice>
    <mc:Fallback>
      <p:transition spd="slow">
        <p:strips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/>
          <p:nvPr/>
        </p:nvSpPr>
        <p:spPr>
          <a:xfrm>
            <a:off x="166255" y="471055"/>
            <a:ext cx="1995054" cy="5818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3" name="Google Shape;16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7140" y="23573"/>
            <a:ext cx="5640068" cy="317099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"/>
          <p:cNvSpPr/>
          <p:nvPr/>
        </p:nvSpPr>
        <p:spPr>
          <a:xfrm>
            <a:off x="6659313" y="1052945"/>
            <a:ext cx="6096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C8C"/>
              </a:buClr>
              <a:buSzPts val="6000"/>
              <a:buFont typeface="Sakkal Majalla"/>
              <a:buNone/>
            </a:pPr>
            <a:r>
              <a:rPr lang="ar-DZ" sz="6000" b="1" i="0" u="none" strike="noStrike" cap="none" dirty="0">
                <a:solidFill>
                  <a:srgbClr val="0F9C8C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تحديد المهمة</a:t>
            </a:r>
            <a:endParaRPr sz="6000" b="1" i="0" u="none" strike="noStrike" cap="none" dirty="0">
              <a:solidFill>
                <a:srgbClr val="0F9C8C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2984681" y="3449782"/>
            <a:ext cx="9609102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87A4"/>
              </a:buClr>
              <a:buSzPts val="3600"/>
              <a:buFont typeface="Sakkal Majalla"/>
              <a:buNone/>
            </a:pPr>
            <a:r>
              <a:rPr lang="ar-DZ" sz="3600" b="0" i="0" u="none" strike="noStrike" cap="none" dirty="0">
                <a:solidFill>
                  <a:srgbClr val="0B87A4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حدد  بوضوح مهمة مؤسستك على المدى الطويل و المتوسط من حيث:</a:t>
            </a:r>
            <a:endParaRPr dirty="0"/>
          </a:p>
          <a:p>
            <a:pPr marL="900113" marR="0" lvl="2" indent="-360363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87A4"/>
              </a:buClr>
              <a:buSzPts val="3600"/>
              <a:buFont typeface="Arial"/>
              <a:buChar char="•"/>
            </a:pPr>
            <a:r>
              <a:rPr lang="ar-DZ" sz="3600" b="0" i="0" u="none" strike="noStrike" cap="none" dirty="0">
                <a:solidFill>
                  <a:srgbClr val="0B87A4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السوق المستهدف </a:t>
            </a:r>
            <a:endParaRPr dirty="0"/>
          </a:p>
          <a:p>
            <a:pPr marL="900113" marR="0" lvl="2" indent="-360363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87A4"/>
              </a:buClr>
              <a:buSzPts val="3600"/>
              <a:buFont typeface="Arial"/>
              <a:buChar char="•"/>
            </a:pPr>
            <a:r>
              <a:rPr lang="ar-DZ" sz="3600" b="0" i="0" u="none" strike="noStrike" cap="none" dirty="0">
                <a:solidFill>
                  <a:srgbClr val="0B87A4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وسائل الإنتاج الضرورية للمشروع </a:t>
            </a:r>
            <a:endParaRPr dirty="0"/>
          </a:p>
          <a:p>
            <a:pPr marL="900113" marR="0" lvl="2" indent="-360363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87A4"/>
              </a:buClr>
              <a:buSzPts val="3600"/>
              <a:buFont typeface="Arial"/>
              <a:buChar char="•"/>
            </a:pPr>
            <a:r>
              <a:rPr lang="ar-DZ" sz="3600" b="0" i="0" u="none" strike="noStrike" cap="none" dirty="0">
                <a:solidFill>
                  <a:srgbClr val="0B87A4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عدد مناصب الشغل التي سيتم استحداثها .</a:t>
            </a:r>
            <a:endParaRPr sz="3600" b="0" i="0" u="none" strike="noStrike" cap="none" dirty="0">
              <a:solidFill>
                <a:srgbClr val="0B87A4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1842221" y="7528706"/>
            <a:ext cx="107052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D1BB"/>
              </a:buClr>
              <a:buSzPts val="2800"/>
              <a:buFont typeface="Sakkal Majalla"/>
              <a:buNone/>
            </a:pPr>
            <a:r>
              <a:rPr lang="ar-DZ" sz="2800" b="0" i="0" u="none" strike="noStrike" cap="none">
                <a:solidFill>
                  <a:srgbClr val="15D1BB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حاول استخدام المصطلحات التي ستدعم نمو مؤسستك وتكون موجزة قدر الإمكان.</a:t>
            </a:r>
            <a:endParaRPr sz="2800" b="0" i="0" u="none" strike="noStrike" cap="none">
              <a:solidFill>
                <a:srgbClr val="15D1BB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strips/>
      </p:transition>
    </mc:Choice>
    <mc:Fallback>
      <p:transition spd="slow">
        <p:strips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/>
          <p:nvPr/>
        </p:nvSpPr>
        <p:spPr>
          <a:xfrm rot="10800000">
            <a:off x="861209" y="8190983"/>
            <a:ext cx="526326" cy="7670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11432" y="0"/>
                </a:lnTo>
                <a:cubicBezTo>
                  <a:pt x="17048" y="0"/>
                  <a:pt x="21600" y="3123"/>
                  <a:pt x="21600" y="6977"/>
                </a:cubicBez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5472856" y="-1"/>
            <a:ext cx="6905415" cy="975360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"/>
              <a:buNone/>
            </a:pPr>
            <a:endParaRPr sz="13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3" name="Google Shape;173;p3"/>
          <p:cNvPicPr preferRelativeResize="0"/>
          <p:nvPr/>
        </p:nvPicPr>
        <p:blipFill rotWithShape="1">
          <a:blip r:embed="rId3">
            <a:alphaModFix amt="20000"/>
          </a:blip>
          <a:srcRect l="25627" r="23984" b="49133"/>
          <a:stretch/>
        </p:blipFill>
        <p:spPr>
          <a:xfrm>
            <a:off x="5736017" y="4322618"/>
            <a:ext cx="7919727" cy="742291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"/>
          <p:cNvSpPr/>
          <p:nvPr/>
        </p:nvSpPr>
        <p:spPr>
          <a:xfrm>
            <a:off x="1124374" y="1283110"/>
            <a:ext cx="10756054" cy="74184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68300" dist="63500" dir="5400000" rotWithShape="0">
              <a:srgbClr val="000000">
                <a:alpha val="9803"/>
              </a:srgbClr>
            </a:outerShdw>
          </a:effectLst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"/>
              <a:buNone/>
            </a:pPr>
            <a:endParaRPr sz="13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5" name="Google Shape;175;p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19608" r="19607"/>
          <a:stretch/>
        </p:blipFill>
        <p:spPr>
          <a:xfrm>
            <a:off x="414543" y="2097117"/>
            <a:ext cx="3571565" cy="391717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"/>
          <p:cNvSpPr/>
          <p:nvPr/>
        </p:nvSpPr>
        <p:spPr>
          <a:xfrm>
            <a:off x="166255" y="471055"/>
            <a:ext cx="1995054" cy="5818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5000" tIns="65000" rIns="65000" bIns="650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7" name="Google Shape;17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70187" y="-134730"/>
            <a:ext cx="2669547" cy="150088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"/>
          <p:cNvSpPr/>
          <p:nvPr/>
        </p:nvSpPr>
        <p:spPr>
          <a:xfrm>
            <a:off x="5660673" y="1556369"/>
            <a:ext cx="6096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C8C"/>
              </a:buClr>
              <a:buSzPts val="4800"/>
              <a:buFont typeface="Sakkal Majalla"/>
              <a:buNone/>
            </a:pPr>
            <a:r>
              <a:rPr lang="ar-DZ" sz="4800" b="1" i="0" u="none" strike="noStrike" cap="none">
                <a:solidFill>
                  <a:srgbClr val="0F9C8C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فريق العمل</a:t>
            </a:r>
            <a:endParaRPr sz="4800" b="1" i="0" u="none" strike="noStrike" cap="none">
              <a:solidFill>
                <a:srgbClr val="0F9C8C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4516582" y="3167292"/>
            <a:ext cx="7240091" cy="298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388" marR="0" lvl="0" indent="-203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87A4"/>
              </a:buClr>
              <a:buSzPts val="3200"/>
              <a:buFont typeface="Arial"/>
              <a:buChar char="•"/>
            </a:pPr>
            <a:r>
              <a:rPr lang="ar-DZ" sz="3200" b="0" i="0" u="none" strike="noStrike" cap="none">
                <a:solidFill>
                  <a:srgbClr val="0B87A4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حدد المسير و المساعدين.</a:t>
            </a:r>
            <a:endParaRPr/>
          </a:p>
          <a:p>
            <a:pPr marL="179388" marR="0" lvl="0" indent="-203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87A4"/>
              </a:buClr>
              <a:buSzPts val="3200"/>
              <a:buFont typeface="Arial"/>
              <a:buChar char="•"/>
            </a:pPr>
            <a:r>
              <a:rPr lang="ar-DZ" sz="3200" b="0" i="0" u="none" strike="noStrike" cap="none">
                <a:solidFill>
                  <a:srgbClr val="0B87A4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اذكر أيضًا الإنجازات السابقة لإظهار أن هؤلاء الأشخاص قد حققوا بالفعل العديد من النجاحات.</a:t>
            </a:r>
            <a:endParaRPr/>
          </a:p>
          <a:p>
            <a:pPr marL="179388" marR="0" lvl="0" indent="-203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87A4"/>
              </a:buClr>
              <a:buSzPts val="3200"/>
              <a:buFont typeface="Arial"/>
              <a:buChar char="•"/>
            </a:pPr>
            <a:r>
              <a:rPr lang="ar-DZ" sz="3200" b="0" i="0" u="none" strike="noStrike" cap="none">
                <a:solidFill>
                  <a:srgbClr val="0B87A4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لخص خبرتك في هذا المجال. </a:t>
            </a:r>
            <a:endParaRPr sz="3200" b="0" i="0" u="none" strike="noStrike" cap="none">
              <a:solidFill>
                <a:srgbClr val="0B87A4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1124371" y="7127086"/>
            <a:ext cx="106740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08C"/>
              </a:buClr>
              <a:buSzPts val="2400"/>
              <a:buFont typeface="Sakkal Majalla"/>
              <a:buNone/>
            </a:pPr>
            <a:r>
              <a:rPr lang="ar-DZ" sz="2400" b="0" i="0" u="none" strike="noStrike" cap="none" dirty="0">
                <a:solidFill>
                  <a:srgbClr val="09608C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لا تستهن بخبرتك المهنية مهما كانت بسيطة </a:t>
            </a:r>
            <a:endParaRPr sz="2400" b="0" i="0" u="none" strike="noStrike" cap="none" dirty="0">
              <a:solidFill>
                <a:srgbClr val="09608C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strips/>
      </p:transition>
    </mc:Choice>
    <mc:Fallback>
      <p:transition spd="slow">
        <p:strips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"/>
          <p:cNvSpPr/>
          <p:nvPr/>
        </p:nvSpPr>
        <p:spPr>
          <a:xfrm>
            <a:off x="0" y="0"/>
            <a:ext cx="13004799" cy="975360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"/>
              <a:buNone/>
            </a:pPr>
            <a:endParaRPr sz="13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6" name="Google Shape;186;p4"/>
          <p:cNvPicPr preferRelativeResize="0"/>
          <p:nvPr/>
        </p:nvPicPr>
        <p:blipFill rotWithShape="1">
          <a:blip r:embed="rId3">
            <a:alphaModFix amt="20000"/>
          </a:blip>
          <a:srcRect l="25627" r="23984" b="49133"/>
          <a:stretch/>
        </p:blipFill>
        <p:spPr>
          <a:xfrm>
            <a:off x="2826386" y="-645622"/>
            <a:ext cx="7919727" cy="742291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"/>
          <p:cNvSpPr/>
          <p:nvPr/>
        </p:nvSpPr>
        <p:spPr>
          <a:xfrm>
            <a:off x="0" y="1283110"/>
            <a:ext cx="13004800" cy="74184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68300" dist="63500" dir="5400000" rotWithShape="0">
              <a:srgbClr val="000000">
                <a:alpha val="9803"/>
              </a:srgbClr>
            </a:outerShdw>
          </a:effectLst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"/>
              <a:buNone/>
            </a:pPr>
            <a:endParaRPr sz="13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8" name="Google Shape;188;p4"/>
          <p:cNvSpPr txBox="1"/>
          <p:nvPr/>
        </p:nvSpPr>
        <p:spPr>
          <a:xfrm>
            <a:off x="3366655" y="3841502"/>
            <a:ext cx="8795670" cy="2347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 marL="342900" marR="0" lvl="0" indent="-3429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87A4"/>
              </a:buClr>
              <a:buSzPts val="2400"/>
              <a:buFont typeface="Arial"/>
              <a:buChar char="•"/>
            </a:pPr>
            <a:r>
              <a:rPr lang="ar-DZ" sz="2400" b="0" i="0" u="none" strike="noStrike" cap="none" dirty="0">
                <a:solidFill>
                  <a:srgbClr val="0B87A4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لخص وضع السوق في الماضي والحاضر والمستقبل.</a:t>
            </a:r>
            <a:endParaRPr dirty="0"/>
          </a:p>
          <a:p>
            <a:pPr marL="342900" marR="0" lvl="0" indent="-34290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87A4"/>
              </a:buClr>
              <a:buSzPts val="2400"/>
              <a:buFont typeface="Arial"/>
              <a:buChar char="•"/>
            </a:pPr>
            <a:r>
              <a:rPr lang="ar-DZ" sz="2400" b="0" i="0" u="none" strike="noStrike" cap="none" dirty="0">
                <a:solidFill>
                  <a:srgbClr val="0B87A4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افحص التغييرات في حصة السوق من حيث الفاعلين و كذا تحولات السوق من حيث التكاليف أو الأسعار أو المنافسة لأنها قد تساهم في نجاح عملك .</a:t>
            </a:r>
            <a:endParaRPr sz="2400" b="0" i="0" u="none" strike="noStrike" cap="none" dirty="0">
              <a:solidFill>
                <a:srgbClr val="0B87A4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endParaRPr sz="2400" b="0" i="0" u="none" strike="noStrike" cap="none" dirty="0">
              <a:solidFill>
                <a:srgbClr val="0B87A4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89" name="Google Shape;189;p4"/>
          <p:cNvSpPr txBox="1">
            <a:spLocks noGrp="1"/>
          </p:cNvSpPr>
          <p:nvPr>
            <p:ph type="body" idx="1"/>
          </p:nvPr>
        </p:nvSpPr>
        <p:spPr>
          <a:xfrm>
            <a:off x="6502399" y="2661712"/>
            <a:ext cx="6087051" cy="808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</a:pPr>
            <a:r>
              <a:rPr lang="ar-DZ" sz="5400" dirty="0">
                <a:latin typeface="Sakkal Majalla"/>
                <a:ea typeface="Sakkal Majalla"/>
                <a:cs typeface="Sakkal Majalla"/>
                <a:sym typeface="Sakkal Majalla"/>
              </a:rPr>
              <a:t>ملخص السوق</a:t>
            </a:r>
            <a:endParaRPr sz="5400" dirty="0">
              <a:latin typeface="Sakkal Majalla"/>
              <a:ea typeface="Sakkal Majalla"/>
              <a:cs typeface="Sakkal Majalla"/>
              <a:sym typeface="Sakkal Majall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</a:pPr>
            <a:br>
              <a:rPr lang="ar-DZ" sz="5400" dirty="0">
                <a:latin typeface="Sakkal Majalla"/>
                <a:ea typeface="Sakkal Majalla"/>
                <a:cs typeface="Sakkal Majalla"/>
                <a:sym typeface="Sakkal Majalla"/>
              </a:rPr>
            </a:br>
            <a:r>
              <a:rPr lang="ar-DZ" sz="2400" b="0" i="0" u="none" strike="noStrike" cap="none" dirty="0">
                <a:solidFill>
                  <a:srgbClr val="000000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: </a:t>
            </a:r>
            <a:endParaRPr sz="5400" dirty="0"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pic>
        <p:nvPicPr>
          <p:cNvPr id="190" name="Google Shape;19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91152" y="1283110"/>
            <a:ext cx="6244048" cy="351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strips/>
      </p:transition>
    </mc:Choice>
    <mc:Fallback>
      <p:transition spd="slow">
        <p:strips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/>
          <p:nvPr/>
        </p:nvSpPr>
        <p:spPr>
          <a:xfrm rot="10800000">
            <a:off x="270238" y="8833491"/>
            <a:ext cx="526326" cy="7670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11432" y="0"/>
                </a:lnTo>
                <a:cubicBezTo>
                  <a:pt x="17048" y="0"/>
                  <a:pt x="21600" y="3123"/>
                  <a:pt x="21600" y="6977"/>
                </a:cubicBez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0" y="0"/>
            <a:ext cx="13004800" cy="975360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"/>
              <a:buNone/>
            </a:pPr>
            <a:endParaRPr sz="13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7" name="Google Shape;197;p5"/>
          <p:cNvPicPr preferRelativeResize="0"/>
          <p:nvPr/>
        </p:nvPicPr>
        <p:blipFill rotWithShape="1">
          <a:blip r:embed="rId3">
            <a:alphaModFix amt="20000"/>
          </a:blip>
          <a:srcRect l="25627" r="23984" b="49133"/>
          <a:stretch/>
        </p:blipFill>
        <p:spPr>
          <a:xfrm>
            <a:off x="5723799" y="3763712"/>
            <a:ext cx="7919727" cy="742291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5"/>
          <p:cNvSpPr/>
          <p:nvPr/>
        </p:nvSpPr>
        <p:spPr>
          <a:xfrm>
            <a:off x="533401" y="655319"/>
            <a:ext cx="12004932" cy="86272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68300" dist="63500" dir="5400000" rotWithShape="0">
              <a:srgbClr val="000000">
                <a:alpha val="9803"/>
              </a:srgbClr>
            </a:outerShdw>
          </a:effectLst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"/>
              <a:buNone/>
            </a:pPr>
            <a:endParaRPr sz="13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9" name="Google Shape;199;p5"/>
          <p:cNvSpPr txBox="1"/>
          <p:nvPr/>
        </p:nvSpPr>
        <p:spPr>
          <a:xfrm>
            <a:off x="4429761" y="1525879"/>
            <a:ext cx="7922832" cy="869980"/>
          </a:xfrm>
          <a:prstGeom prst="rect">
            <a:avLst/>
          </a:prstGeom>
          <a:solidFill>
            <a:srgbClr val="F8FEFD"/>
          </a:solidFill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C8C"/>
              </a:buClr>
              <a:buSzPts val="4800"/>
              <a:buFont typeface="Sakkal Majalla"/>
              <a:buNone/>
            </a:pPr>
            <a:r>
              <a:rPr lang="ar-DZ" sz="4800" b="1" i="0" u="none" strike="noStrike" cap="none" dirty="0">
                <a:solidFill>
                  <a:srgbClr val="0F9C8C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المفهوم التجاري للمنتج </a:t>
            </a:r>
            <a:endParaRPr sz="4800" b="1" i="0" u="none" strike="noStrike" cap="none" dirty="0">
              <a:solidFill>
                <a:srgbClr val="0F9C8C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pic>
        <p:nvPicPr>
          <p:cNvPr id="200" name="Google Shape;20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023" y="549726"/>
            <a:ext cx="2669547" cy="150088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"/>
          <p:cNvSpPr/>
          <p:nvPr/>
        </p:nvSpPr>
        <p:spPr>
          <a:xfrm>
            <a:off x="2604656" y="3726873"/>
            <a:ext cx="96093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4"/>
              </a:buClr>
              <a:buSzPts val="3200"/>
              <a:buFont typeface="Sakkal Majalla"/>
              <a:buNone/>
            </a:pPr>
            <a:r>
              <a:rPr lang="ar-DZ" sz="3200" b="0" i="0" u="none" strike="noStrike" cap="none" dirty="0">
                <a:solidFill>
                  <a:srgbClr val="0B87A4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لخص التكنولوجيا أو المفهوم أو الاستراتيجية الرئيسية التي يقوم عليها عملك.</a:t>
            </a:r>
            <a:endParaRPr sz="3200" b="0" i="0" u="none" strike="noStrike" cap="none" dirty="0">
              <a:solidFill>
                <a:srgbClr val="0B87A4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1694985" y="5611091"/>
            <a:ext cx="101506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D1BB"/>
              </a:buClr>
              <a:buSzPts val="2800"/>
              <a:buFont typeface="Sakkal Majalla"/>
              <a:buNone/>
            </a:pPr>
            <a:r>
              <a:rPr lang="ar-DZ" sz="2800" b="0" i="0" u="none" strike="noStrike" cap="none" dirty="0">
                <a:solidFill>
                  <a:srgbClr val="15D1BB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لا تتردد في وضع فيديو او صور للمنتج </a:t>
            </a:r>
            <a:endParaRPr sz="2800" b="0" i="0" u="none" strike="noStrike" cap="none" dirty="0">
              <a:solidFill>
                <a:srgbClr val="15D1BB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strips/>
      </p:transition>
    </mc:Choice>
    <mc:Fallback>
      <p:transition spd="slow">
        <p:strips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"/>
          <p:cNvSpPr/>
          <p:nvPr/>
        </p:nvSpPr>
        <p:spPr>
          <a:xfrm rot="10800000">
            <a:off x="270238" y="8833491"/>
            <a:ext cx="526326" cy="7670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11432" y="0"/>
                </a:lnTo>
                <a:cubicBezTo>
                  <a:pt x="17048" y="0"/>
                  <a:pt x="21600" y="3123"/>
                  <a:pt x="21600" y="6977"/>
                </a:cubicBez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8" name="Google Shape;208;p6"/>
          <p:cNvSpPr/>
          <p:nvPr/>
        </p:nvSpPr>
        <p:spPr>
          <a:xfrm>
            <a:off x="0" y="0"/>
            <a:ext cx="13004800" cy="975360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"/>
              <a:buNone/>
            </a:pPr>
            <a:endParaRPr sz="13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9" name="Google Shape;209;p6"/>
          <p:cNvPicPr preferRelativeResize="0"/>
          <p:nvPr/>
        </p:nvPicPr>
        <p:blipFill rotWithShape="1">
          <a:blip r:embed="rId3">
            <a:alphaModFix amt="20000"/>
          </a:blip>
          <a:srcRect l="25627" r="23984" b="49133"/>
          <a:stretch/>
        </p:blipFill>
        <p:spPr>
          <a:xfrm>
            <a:off x="5723799" y="3763712"/>
            <a:ext cx="7919727" cy="742291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6"/>
          <p:cNvSpPr/>
          <p:nvPr/>
        </p:nvSpPr>
        <p:spPr>
          <a:xfrm>
            <a:off x="533401" y="839032"/>
            <a:ext cx="12004932" cy="86272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68300" dist="63500" dir="5400000" rotWithShape="0">
              <a:srgbClr val="000000">
                <a:alpha val="9803"/>
              </a:srgbClr>
            </a:outerShdw>
          </a:effectLst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"/>
              <a:buNone/>
            </a:pPr>
            <a:r>
              <a:rPr lang="ar-DZ" sz="135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Agir pour que l’entrepreneuriat soit un moyen de développement local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"/>
              <a:buNone/>
            </a:pPr>
            <a:endParaRPr sz="13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"/>
              <a:buNone/>
            </a:pPr>
            <a:r>
              <a:rPr lang="ar-DZ" sz="135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Accompagner l’émergence d’un cadre plus favorable à l’initiative économique, pour tous et dans l’ensemble du territoire ; 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"/>
              <a:buNone/>
            </a:pPr>
            <a:r>
              <a:rPr lang="ar-DZ" sz="135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Soutenir, en lien avec les partenaires, les entrepreneurs dans le cadre du programme du développement de la chaine de valeur et la sous-traitance.</a:t>
            </a:r>
            <a:endParaRPr/>
          </a:p>
        </p:txBody>
      </p:sp>
      <p:sp>
        <p:nvSpPr>
          <p:cNvPr id="211" name="Google Shape;211;p6"/>
          <p:cNvSpPr txBox="1">
            <a:spLocks noGrp="1"/>
          </p:cNvSpPr>
          <p:nvPr>
            <p:ph type="body" idx="1"/>
          </p:nvPr>
        </p:nvSpPr>
        <p:spPr>
          <a:xfrm>
            <a:off x="2796607" y="1763499"/>
            <a:ext cx="9590930" cy="129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normAutofit/>
          </a:bodyPr>
          <a:lstStyle/>
          <a:p>
            <a:pPr marL="0" lvl="0" indent="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C8C"/>
              </a:buClr>
              <a:buSzPts val="5400"/>
              <a:buNone/>
            </a:pPr>
            <a:r>
              <a:rPr lang="ar-DZ" sz="5400">
                <a:solidFill>
                  <a:srgbClr val="0F9C8C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المنافسة</a:t>
            </a:r>
            <a:endParaRPr sz="5400">
              <a:solidFill>
                <a:srgbClr val="0F9C8C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212" name="Google Shape;212;p6"/>
          <p:cNvSpPr txBox="1"/>
          <p:nvPr/>
        </p:nvSpPr>
        <p:spPr>
          <a:xfrm>
            <a:off x="4076778" y="3042796"/>
            <a:ext cx="7922832" cy="1362422"/>
          </a:xfrm>
          <a:prstGeom prst="rect">
            <a:avLst/>
          </a:prstGeom>
          <a:solidFill>
            <a:srgbClr val="F8FEFD"/>
          </a:solidFill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 marL="571500" marR="0" lvl="0" indent="-571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D1BB"/>
              </a:buClr>
              <a:buSzPts val="4000"/>
              <a:buFont typeface="Arial"/>
              <a:buChar char="•"/>
            </a:pPr>
            <a:r>
              <a:rPr lang="ar-DZ" sz="4000" b="0" i="0" u="none" strike="noStrike" cap="none">
                <a:solidFill>
                  <a:srgbClr val="15D1BB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لخص طبيعة المنافسة.</a:t>
            </a:r>
            <a:endParaRPr/>
          </a:p>
          <a:p>
            <a:pPr marL="571500" marR="0" lvl="0" indent="-571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D1BB"/>
              </a:buClr>
              <a:buSzPts val="4000"/>
              <a:buFont typeface="Arial"/>
              <a:buChar char="•"/>
            </a:pPr>
            <a:r>
              <a:rPr lang="ar-DZ" sz="4000" b="0" i="0" u="none" strike="noStrike" cap="none">
                <a:solidFill>
                  <a:srgbClr val="15D1BB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قدم نظرة للميزة التنافسية لمنتوجك</a:t>
            </a:r>
            <a:endParaRPr sz="4000" b="1" i="0" u="none" strike="noStrike" cap="none">
              <a:solidFill>
                <a:srgbClr val="15D1BB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pic>
        <p:nvPicPr>
          <p:cNvPr id="213" name="Google Shape;21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527" y="883565"/>
            <a:ext cx="2669547" cy="150088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6"/>
          <p:cNvSpPr/>
          <p:nvPr/>
        </p:nvSpPr>
        <p:spPr>
          <a:xfrm>
            <a:off x="1694985" y="5684515"/>
            <a:ext cx="1018849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B6DB"/>
              </a:buClr>
              <a:buSzPts val="3200"/>
              <a:buFont typeface="Sakkal Majalla"/>
              <a:buNone/>
            </a:pPr>
            <a:r>
              <a:rPr lang="ar-DZ" sz="3200" b="0" i="0" u="none" strike="noStrike" cap="none">
                <a:solidFill>
                  <a:srgbClr val="10B6DB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لا تتردد في وضع فيديو او صور للمنتج </a:t>
            </a:r>
            <a:endParaRPr sz="3200" b="0" i="0" u="none" strike="noStrike" cap="none">
              <a:solidFill>
                <a:srgbClr val="10B6DB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strips/>
      </p:transition>
    </mc:Choice>
    <mc:Fallback>
      <p:transition spd="slow">
        <p:strips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/>
          <p:nvPr/>
        </p:nvSpPr>
        <p:spPr>
          <a:xfrm rot="10800000">
            <a:off x="270238" y="8833491"/>
            <a:ext cx="526326" cy="7670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11432" y="0"/>
                </a:lnTo>
                <a:cubicBezTo>
                  <a:pt x="17048" y="0"/>
                  <a:pt x="21600" y="3123"/>
                  <a:pt x="21600" y="6977"/>
                </a:cubicBez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0" name="Google Shape;220;p7"/>
          <p:cNvSpPr/>
          <p:nvPr/>
        </p:nvSpPr>
        <p:spPr>
          <a:xfrm>
            <a:off x="0" y="0"/>
            <a:ext cx="13004800" cy="975360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"/>
              <a:buNone/>
            </a:pPr>
            <a:endParaRPr sz="13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1" name="Google Shape;221;p7"/>
          <p:cNvPicPr preferRelativeResize="0"/>
          <p:nvPr/>
        </p:nvPicPr>
        <p:blipFill rotWithShape="1">
          <a:blip r:embed="rId3">
            <a:alphaModFix amt="20000"/>
          </a:blip>
          <a:srcRect l="25627" r="23984" b="49133"/>
          <a:stretch/>
        </p:blipFill>
        <p:spPr>
          <a:xfrm>
            <a:off x="5723799" y="3763712"/>
            <a:ext cx="7919727" cy="742291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7"/>
          <p:cNvSpPr/>
          <p:nvPr/>
        </p:nvSpPr>
        <p:spPr>
          <a:xfrm>
            <a:off x="533401" y="780753"/>
            <a:ext cx="12004932" cy="86272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68300" dist="63500" dir="5400000" rotWithShape="0">
              <a:srgbClr val="000000">
                <a:alpha val="9803"/>
              </a:srgbClr>
            </a:outerShdw>
          </a:effectLst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"/>
              <a:buNone/>
            </a:pPr>
            <a:r>
              <a:rPr lang="ar-DZ" sz="135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Agir pour que l’entrepreneuriat soit un moyen de développement local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"/>
              <a:buNone/>
            </a:pPr>
            <a:endParaRPr sz="135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23" name="Google Shape;223;p7"/>
          <p:cNvSpPr txBox="1">
            <a:spLocks noGrp="1"/>
          </p:cNvSpPr>
          <p:nvPr>
            <p:ph type="body" idx="1"/>
          </p:nvPr>
        </p:nvSpPr>
        <p:spPr>
          <a:xfrm>
            <a:off x="2475902" y="865319"/>
            <a:ext cx="9590930" cy="129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normAutofit/>
          </a:bodyPr>
          <a:lstStyle/>
          <a:p>
            <a:pPr marL="0" lvl="0" indent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None/>
            </a:pPr>
            <a:r>
              <a:rPr lang="ar-DZ" sz="6600">
                <a:latin typeface="Sakkal Majalla"/>
                <a:ea typeface="Sakkal Majalla"/>
                <a:cs typeface="Sakkal Majalla"/>
                <a:sym typeface="Sakkal Majalla"/>
              </a:rPr>
              <a:t>الأهداف</a:t>
            </a:r>
            <a:endParaRPr sz="6600"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224" name="Google Shape;224;p7"/>
          <p:cNvSpPr txBox="1"/>
          <p:nvPr/>
        </p:nvSpPr>
        <p:spPr>
          <a:xfrm>
            <a:off x="3774952" y="2500850"/>
            <a:ext cx="7567800" cy="2594100"/>
          </a:xfrm>
          <a:prstGeom prst="rect">
            <a:avLst/>
          </a:prstGeom>
          <a:solidFill>
            <a:srgbClr val="F8FEFD"/>
          </a:solidFill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 marL="571500" marR="0" lvl="0" indent="-571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4"/>
              </a:buClr>
              <a:buSzPts val="4000"/>
              <a:buFont typeface="Arial"/>
              <a:buChar char="•"/>
            </a:pPr>
            <a:r>
              <a:rPr lang="ar-DZ" sz="4000">
                <a:solidFill>
                  <a:srgbClr val="0B87A4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حدد أهداف مشروعك (رقمي)</a:t>
            </a:r>
            <a:r>
              <a:rPr lang="ar-DZ" sz="4000" b="0" i="0" u="none" strike="noStrike" cap="none">
                <a:solidFill>
                  <a:srgbClr val="0B87A4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.</a:t>
            </a:r>
            <a:endParaRPr/>
          </a:p>
          <a:p>
            <a:pPr marL="571500" marR="0" lvl="0" indent="-5715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4"/>
              </a:buClr>
              <a:buSzPts val="4000"/>
              <a:buFont typeface="Arial"/>
              <a:buChar char="•"/>
            </a:pPr>
            <a:r>
              <a:rPr lang="ar-DZ" sz="4000" b="0" i="0" u="none" strike="noStrike" cap="none">
                <a:solidFill>
                  <a:srgbClr val="0B87A4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قدم نظرة </a:t>
            </a:r>
            <a:r>
              <a:rPr lang="ar-DZ" sz="4000">
                <a:solidFill>
                  <a:srgbClr val="0B87A4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حول كيفية الوصول لهذا الهدف</a:t>
            </a:r>
            <a:r>
              <a:rPr lang="ar-DZ" sz="4000" b="0" i="0" u="none" strike="noStrike" cap="none">
                <a:solidFill>
                  <a:srgbClr val="0B87A4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.</a:t>
            </a:r>
            <a:endParaRPr sz="4000" b="0" i="0" u="none" strike="noStrike" cap="none">
              <a:solidFill>
                <a:srgbClr val="0B87A4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</a:pPr>
            <a:endParaRPr sz="4000" b="1" i="0" u="none" strike="noStrike" cap="none">
              <a:solidFill>
                <a:srgbClr val="0B87A4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</a:pPr>
            <a:endParaRPr sz="4000" b="1" i="0" u="none" strike="noStrike" cap="none">
              <a:solidFill>
                <a:srgbClr val="0B87A4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pic>
        <p:nvPicPr>
          <p:cNvPr id="225" name="Google Shape;22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439" y="676159"/>
            <a:ext cx="2669547" cy="1500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strips/>
      </p:transition>
    </mc:Choice>
    <mc:Fallback>
      <p:transition spd="slow">
        <p:strips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"/>
          <p:cNvSpPr/>
          <p:nvPr/>
        </p:nvSpPr>
        <p:spPr>
          <a:xfrm rot="10800000">
            <a:off x="270238" y="8833491"/>
            <a:ext cx="526326" cy="7670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11432" y="0"/>
                </a:lnTo>
                <a:cubicBezTo>
                  <a:pt x="17048" y="0"/>
                  <a:pt x="21600" y="3123"/>
                  <a:pt x="21600" y="6977"/>
                </a:cubicBez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1" name="Google Shape;231;p8"/>
          <p:cNvSpPr/>
          <p:nvPr/>
        </p:nvSpPr>
        <p:spPr>
          <a:xfrm>
            <a:off x="0" y="0"/>
            <a:ext cx="13004800" cy="975360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"/>
              <a:buNone/>
            </a:pPr>
            <a:endParaRPr sz="13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2" name="Google Shape;232;p8"/>
          <p:cNvPicPr preferRelativeResize="0"/>
          <p:nvPr/>
        </p:nvPicPr>
        <p:blipFill rotWithShape="1">
          <a:blip r:embed="rId3">
            <a:alphaModFix amt="20000"/>
          </a:blip>
          <a:srcRect l="25627" r="23984" b="49133"/>
          <a:stretch/>
        </p:blipFill>
        <p:spPr>
          <a:xfrm>
            <a:off x="5723799" y="3763712"/>
            <a:ext cx="7919727" cy="742291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8"/>
          <p:cNvSpPr/>
          <p:nvPr/>
        </p:nvSpPr>
        <p:spPr>
          <a:xfrm>
            <a:off x="517897" y="839032"/>
            <a:ext cx="12004932" cy="86272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68300" dist="63500" dir="5400000" rotWithShape="0">
              <a:srgbClr val="000000">
                <a:alpha val="9803"/>
              </a:srgbClr>
            </a:outerShdw>
          </a:effectLst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"/>
              <a:buNone/>
            </a:pPr>
            <a:r>
              <a:rPr lang="ar-DZ" sz="135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Agir pour que l’entrepreneuriat soit un moyen de développement local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"/>
              <a:buNone/>
            </a:pPr>
            <a:endParaRPr sz="13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"/>
              <a:buNone/>
            </a:pPr>
            <a:r>
              <a:rPr lang="ar-DZ" sz="135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Accompagner l’émergence d’un cadre plus favorable à l’initiative économique, pour tous et dans l’ensemble du territoire ; 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"/>
              <a:buNone/>
            </a:pPr>
            <a:r>
              <a:rPr lang="ar-DZ" sz="135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Soutenir, en lien avec les partenaires, les entrepreneurs dans le cadre du programme du développement de la chaine de valeur et la sous-traitance.</a:t>
            </a:r>
            <a:endParaRPr/>
          </a:p>
        </p:txBody>
      </p:sp>
      <p:sp>
        <p:nvSpPr>
          <p:cNvPr id="234" name="Google Shape;234;p8"/>
          <p:cNvSpPr txBox="1">
            <a:spLocks noGrp="1"/>
          </p:cNvSpPr>
          <p:nvPr>
            <p:ph type="body" idx="1"/>
          </p:nvPr>
        </p:nvSpPr>
        <p:spPr>
          <a:xfrm>
            <a:off x="2262561" y="1711366"/>
            <a:ext cx="9590930" cy="730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</a:pPr>
            <a:r>
              <a:rPr lang="ar-DZ" sz="4800">
                <a:latin typeface="Sakkal Majalla"/>
                <a:ea typeface="Sakkal Majalla"/>
                <a:cs typeface="Sakkal Majalla"/>
                <a:sym typeface="Sakkal Majalla"/>
              </a:rPr>
              <a:t>الخطة المالية</a:t>
            </a:r>
            <a:endParaRPr sz="4800">
              <a:latin typeface="Sakkal Majalla"/>
              <a:ea typeface="Sakkal Majalla"/>
              <a:cs typeface="Sakkal Majalla"/>
              <a:sym typeface="Sakkal Majall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</a:pPr>
            <a:endParaRPr sz="4800"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235" name="Google Shape;235;p8"/>
          <p:cNvSpPr/>
          <p:nvPr/>
        </p:nvSpPr>
        <p:spPr>
          <a:xfrm>
            <a:off x="1129726" y="3116327"/>
            <a:ext cx="1008741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87A4"/>
              </a:buClr>
              <a:buSzPts val="2800"/>
              <a:buFont typeface="Sakkal Majalla"/>
              <a:buNone/>
            </a:pPr>
            <a:r>
              <a:rPr lang="ar-DZ" sz="2800" b="0" i="0" u="none" strike="noStrike" cap="none">
                <a:solidFill>
                  <a:srgbClr val="0B87A4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قدم نظرة عامة على الخطة المالية التي يعتمد عليها نموذجك المالي وافتراضات التسعير.</a:t>
            </a:r>
            <a:endParaRPr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87A4"/>
              </a:buClr>
              <a:buSzPts val="2800"/>
              <a:buFont typeface="Sakkal Majalla"/>
              <a:buNone/>
            </a:pPr>
            <a:r>
              <a:rPr lang="ar-DZ" sz="2800" b="0" i="0" u="none" strike="noStrike" cap="none">
                <a:solidFill>
                  <a:srgbClr val="0B87A4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يجب أن تتضمن هذه الخطة المبيعات السنوية المتوقعة وأرقام الأرباح للسنوات الثلاث القادمة.</a:t>
            </a:r>
            <a:endParaRPr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87A4"/>
              </a:buClr>
              <a:buSzPts val="2800"/>
              <a:buFont typeface="Sakkal Majalla"/>
              <a:buNone/>
            </a:pPr>
            <a:r>
              <a:rPr lang="ar-DZ" sz="2800" b="0" i="0" u="none" strike="noStrike" cap="none">
                <a:solidFill>
                  <a:srgbClr val="0B87A4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استخدم شرائح متعددة لتغطية هذا الموضوع بشكل مناسب..</a:t>
            </a:r>
            <a:endParaRPr sz="2800" b="0" i="0" u="none" strike="noStrike" cap="none">
              <a:solidFill>
                <a:srgbClr val="0B87A4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pic>
        <p:nvPicPr>
          <p:cNvPr id="236" name="Google Shape;23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238" y="704715"/>
            <a:ext cx="2669547" cy="1500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strips/>
      </p:transition>
    </mc:Choice>
    <mc:Fallback>
      <p:transition spd="slow">
        <p:strips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"/>
          <p:cNvSpPr/>
          <p:nvPr/>
        </p:nvSpPr>
        <p:spPr>
          <a:xfrm rot="10800000">
            <a:off x="270238" y="8833491"/>
            <a:ext cx="526326" cy="76708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11432" y="0"/>
                </a:lnTo>
                <a:cubicBezTo>
                  <a:pt x="17048" y="0"/>
                  <a:pt x="21600" y="3123"/>
                  <a:pt x="21600" y="6977"/>
                </a:cubicBez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2" name="Google Shape;242;p9"/>
          <p:cNvSpPr/>
          <p:nvPr/>
        </p:nvSpPr>
        <p:spPr>
          <a:xfrm>
            <a:off x="0" y="0"/>
            <a:ext cx="13004800" cy="975360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"/>
              <a:buNone/>
            </a:pPr>
            <a:endParaRPr sz="135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3" name="Google Shape;243;p9"/>
          <p:cNvPicPr preferRelativeResize="0"/>
          <p:nvPr/>
        </p:nvPicPr>
        <p:blipFill rotWithShape="1">
          <a:blip r:embed="rId3">
            <a:alphaModFix amt="20000"/>
          </a:blip>
          <a:srcRect l="25627" r="23984" b="49133"/>
          <a:stretch/>
        </p:blipFill>
        <p:spPr>
          <a:xfrm>
            <a:off x="5723799" y="3763712"/>
            <a:ext cx="7919727" cy="7422918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9"/>
          <p:cNvSpPr/>
          <p:nvPr/>
        </p:nvSpPr>
        <p:spPr>
          <a:xfrm>
            <a:off x="499934" y="802592"/>
            <a:ext cx="12004932" cy="86272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68300" dist="63500" dir="5400000" rotWithShape="0">
              <a:srgbClr val="000000">
                <a:alpha val="9803"/>
              </a:srgbClr>
            </a:outerShdw>
          </a:effectLst>
        </p:spPr>
        <p:txBody>
          <a:bodyPr spcFirstLastPara="1" wrap="square" lIns="65000" tIns="65000" rIns="65000" bIns="6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Sakkal Majalla"/>
              <a:buNone/>
            </a:pPr>
            <a:r>
              <a:rPr lang="ar-DZ" sz="1350" b="0" i="0" u="none" strike="noStrike" cap="none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Agir pour que l’entrepreneuriat soit un moyen de développement local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Helvetica Neue"/>
              <a:buNone/>
            </a:pPr>
            <a:endParaRPr sz="1350" b="0" i="0" u="none" strike="noStrike" cap="none">
              <a:solidFill>
                <a:srgbClr val="000000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Sakkal Majalla"/>
              <a:buNone/>
            </a:pPr>
            <a:r>
              <a:rPr lang="ar-DZ" sz="1350" b="0" i="0" u="none" strike="noStrike" cap="none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Accompagner l’émergence d’un cadre plus favorable à l’initiative économique, pour tous et dans l’ensemble du territoire ; 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Sakkal Majalla"/>
              <a:buNone/>
            </a:pPr>
            <a:r>
              <a:rPr lang="ar-DZ" sz="1350" b="0" i="0" u="none" strike="noStrike" cap="none">
                <a:solidFill>
                  <a:srgbClr val="FFFFFF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Soutenir, en lien avec les partenaires, les entrepreneurs dans le cadre du programme du développement de la chaine de valeur et la sous-traitance.</a:t>
            </a:r>
            <a:endParaRPr/>
          </a:p>
        </p:txBody>
      </p:sp>
      <p:sp>
        <p:nvSpPr>
          <p:cNvPr id="245" name="Google Shape;245;p9"/>
          <p:cNvSpPr txBox="1">
            <a:spLocks noGrp="1"/>
          </p:cNvSpPr>
          <p:nvPr>
            <p:ph type="body" idx="1"/>
          </p:nvPr>
        </p:nvSpPr>
        <p:spPr>
          <a:xfrm>
            <a:off x="2789995" y="1245612"/>
            <a:ext cx="9590930" cy="129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ctr" anchorCtr="0">
            <a:normAutofit/>
          </a:bodyPr>
          <a:lstStyle/>
          <a:p>
            <a:pPr marL="0" lvl="0" indent="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</a:pPr>
            <a:r>
              <a:rPr lang="ar-DZ" sz="4800">
                <a:latin typeface="Sakkal Majalla"/>
                <a:ea typeface="Sakkal Majalla"/>
                <a:cs typeface="Sakkal Majalla"/>
                <a:sym typeface="Sakkal Majalla"/>
              </a:rPr>
              <a:t>الاحتياجات من الموارد</a:t>
            </a:r>
            <a:endParaRPr sz="4800"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pic>
        <p:nvPicPr>
          <p:cNvPr id="246" name="Google Shape;24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527" y="774608"/>
            <a:ext cx="2669547" cy="1500887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9"/>
          <p:cNvSpPr txBox="1"/>
          <p:nvPr/>
        </p:nvSpPr>
        <p:spPr>
          <a:xfrm>
            <a:off x="1122218" y="2618509"/>
            <a:ext cx="10571018" cy="444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000" tIns="65000" rIns="65000" bIns="650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4"/>
              </a:buClr>
              <a:buSzPts val="3200"/>
              <a:buFont typeface="Sakkal Majalla"/>
              <a:buNone/>
            </a:pPr>
            <a:r>
              <a:rPr lang="ar-DZ" sz="3200" b="0" i="0" u="none" strike="noStrike" cap="none">
                <a:solidFill>
                  <a:srgbClr val="0B87A4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ضع قائمة بالمتطلبات الخاصة بالموارد التالية كما و نوعا الخاص بالموارد التالية:</a:t>
            </a:r>
            <a:endParaRPr/>
          </a:p>
          <a:p>
            <a:pPr marL="803275" marR="0" lvl="1" indent="-36036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4"/>
              </a:buClr>
              <a:buSzPts val="3200"/>
              <a:buFont typeface="Arial"/>
              <a:buChar char="•"/>
            </a:pPr>
            <a:r>
              <a:rPr lang="ar-DZ" sz="3200" b="0" i="0" u="none" strike="noStrike" cap="none">
                <a:solidFill>
                  <a:srgbClr val="0B87A4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طاقم عمل</a:t>
            </a:r>
            <a:endParaRPr/>
          </a:p>
          <a:p>
            <a:pPr marL="803275" marR="0" lvl="1" indent="-36036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4"/>
              </a:buClr>
              <a:buSzPts val="3200"/>
              <a:buFont typeface="Arial"/>
              <a:buChar char="•"/>
            </a:pPr>
            <a:r>
              <a:rPr lang="ar-DZ" sz="3200" b="0" i="0" u="none" strike="noStrike" cap="none">
                <a:solidFill>
                  <a:srgbClr val="0B87A4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أخبار التكنولوجيا</a:t>
            </a:r>
            <a:endParaRPr/>
          </a:p>
          <a:p>
            <a:pPr marL="803275" marR="0" lvl="1" indent="-36036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4"/>
              </a:buClr>
              <a:buSzPts val="3200"/>
              <a:buFont typeface="Arial"/>
              <a:buChar char="•"/>
            </a:pPr>
            <a:r>
              <a:rPr lang="ar-DZ" sz="3200" b="0" i="0" u="none" strike="noStrike" cap="none">
                <a:solidFill>
                  <a:srgbClr val="0B87A4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تمويل</a:t>
            </a:r>
            <a:endParaRPr/>
          </a:p>
          <a:p>
            <a:pPr marL="803275" marR="0" lvl="1" indent="-36036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4"/>
              </a:buClr>
              <a:buSzPts val="3200"/>
              <a:buFont typeface="Arial"/>
              <a:buChar char="•"/>
            </a:pPr>
            <a:r>
              <a:rPr lang="ar-DZ" sz="3200" b="0" i="0" u="none" strike="noStrike" cap="none">
                <a:solidFill>
                  <a:srgbClr val="0B87A4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توزيع</a:t>
            </a:r>
            <a:endParaRPr/>
          </a:p>
          <a:p>
            <a:pPr marL="803275" marR="0" lvl="1" indent="-36036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4"/>
              </a:buClr>
              <a:buSzPts val="3200"/>
              <a:buFont typeface="Arial"/>
              <a:buChar char="•"/>
            </a:pPr>
            <a:r>
              <a:rPr lang="ar-DZ" sz="3200" b="0" i="0" u="none" strike="noStrike" cap="none">
                <a:solidFill>
                  <a:srgbClr val="0B87A4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ترقية</a:t>
            </a:r>
            <a:endParaRPr/>
          </a:p>
          <a:p>
            <a:pPr marL="803275" marR="0" lvl="1" indent="-36036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4"/>
              </a:buClr>
              <a:buSzPts val="3200"/>
              <a:buFont typeface="Arial"/>
              <a:buChar char="•"/>
            </a:pPr>
            <a:r>
              <a:rPr lang="ar-DZ" sz="3200" b="0" i="0" u="none" strike="noStrike" cap="none">
                <a:solidFill>
                  <a:srgbClr val="0B87A4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منتجات</a:t>
            </a:r>
            <a:endParaRPr/>
          </a:p>
          <a:p>
            <a:pPr marL="803275" marR="0" lvl="1" indent="-36036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4"/>
              </a:buClr>
              <a:buSzPts val="3200"/>
              <a:buFont typeface="Arial"/>
              <a:buChar char="•"/>
            </a:pPr>
            <a:r>
              <a:rPr lang="ar-DZ" sz="3200" b="0" i="0" u="none" strike="noStrike" cap="none">
                <a:solidFill>
                  <a:srgbClr val="0B87A4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خدمات</a:t>
            </a:r>
            <a:endParaRPr sz="3200" b="0" i="0" u="none" strike="noStrike" cap="none">
              <a:solidFill>
                <a:srgbClr val="0B87A4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strips/>
      </p:transition>
    </mc:Choice>
    <mc:Fallback>
      <p:transition spd="slow">
        <p:strips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D1BB"/>
      </a:accent1>
      <a:accent2>
        <a:srgbClr val="0FB4DB"/>
      </a:accent2>
      <a:accent3>
        <a:srgbClr val="0D81BB"/>
      </a:accent3>
      <a:accent4>
        <a:srgbClr val="045FC4"/>
      </a:accent4>
      <a:accent5>
        <a:srgbClr val="953FF3"/>
      </a:accent5>
      <a:accent6>
        <a:srgbClr val="C03EF4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D1BB"/>
      </a:accent1>
      <a:accent2>
        <a:srgbClr val="0FB4DB"/>
      </a:accent2>
      <a:accent3>
        <a:srgbClr val="0D81BB"/>
      </a:accent3>
      <a:accent4>
        <a:srgbClr val="045FC4"/>
      </a:accent4>
      <a:accent5>
        <a:srgbClr val="953FF3"/>
      </a:accent5>
      <a:accent6>
        <a:srgbClr val="C03EF4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619</Words>
  <Application>Microsoft Office PowerPoint</Application>
  <PresentationFormat>Custom</PresentationFormat>
  <Paragraphs>75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Lato Light</vt:lpstr>
      <vt:lpstr>Arial</vt:lpstr>
      <vt:lpstr>Noto Sans Symbols</vt:lpstr>
      <vt:lpstr>Sakkal Majalla</vt:lpstr>
      <vt:lpstr>Helvetica Neue</vt:lpstr>
      <vt:lpstr>Calibri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Yacine Oualid</dc:creator>
  <cp:lastModifiedBy>BENELMIR Walid</cp:lastModifiedBy>
  <cp:revision>1</cp:revision>
  <dcterms:modified xsi:type="dcterms:W3CDTF">2024-10-26T15:49:43Z</dcterms:modified>
</cp:coreProperties>
</file>